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5" r:id="rId4"/>
    <p:sldMasterId id="2147483786" r:id="rId5"/>
    <p:sldMasterId id="2147483787" r:id="rId6"/>
    <p:sldMasterId id="2147483788" r:id="rId7"/>
    <p:sldMasterId id="2147483789" r:id="rId8"/>
  </p:sldMasterIdLst>
  <p:notesMasterIdLst>
    <p:notesMasterId r:id="rId9"/>
  </p:notesMasterIdLst>
  <p:sldIdLst>
    <p:sldId id="256" r:id="rId10"/>
    <p:sldId id="257" r:id="rId11"/>
    <p:sldId id="258" r:id="rId12"/>
    <p:sldId id="259" r:id="rId13"/>
    <p:sldId id="260" r:id="rId14"/>
    <p:sldId id="261" r:id="rId15"/>
    <p:sldId id="262" r:id="rId16"/>
    <p:sldId id="263" r:id="rId17"/>
  </p:sldIdLst>
  <p:sldSz cy="5143500" cx="9144000"/>
  <p:notesSz cx="6858000" cy="9144000"/>
  <p:embeddedFontLst>
    <p:embeddedFont>
      <p:font typeface="Montserrat SemiBold"/>
      <p:regular r:id="rId18"/>
      <p:bold r:id="rId19"/>
      <p:italic r:id="rId20"/>
      <p:boldItalic r:id="rId21"/>
    </p:embeddedFont>
    <p:embeddedFont>
      <p:font typeface="Playfair Display"/>
      <p:regular r:id="rId22"/>
      <p:bold r:id="rId23"/>
      <p:italic r:id="rId24"/>
      <p:boldItalic r:id="rId25"/>
    </p:embeddedFont>
    <p:embeddedFont>
      <p:font typeface="Montserrat"/>
      <p:regular r:id="rId26"/>
      <p:bold r:id="rId27"/>
      <p:italic r:id="rId28"/>
      <p:boldItalic r:id="rId29"/>
    </p:embeddedFont>
    <p:embeddedFont>
      <p:font typeface="Montserrat Medium"/>
      <p:regular r:id="rId30"/>
      <p:bold r:id="rId31"/>
      <p:italic r:id="rId32"/>
      <p:boldItalic r:id="rId33"/>
    </p:embeddedFont>
    <p:embeddedFont>
      <p:font typeface="Montserrat Light"/>
      <p:regular r:id="rId34"/>
      <p:bold r:id="rId35"/>
      <p:italic r:id="rId36"/>
      <p:boldItalic r:id="rId37"/>
    </p:embeddedFont>
    <p:embeddedFont>
      <p:font typeface="Helvetica Neue Ligh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359FDD9-77B1-47D1-A38A-D5FA632F4606}">
  <a:tblStyle styleId="{2359FDD9-77B1-47D1-A38A-D5FA632F460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Light-italic.fntdata"/><Relationship Id="rId20" Type="http://schemas.openxmlformats.org/officeDocument/2006/relationships/font" Target="fonts/MontserratSemiBold-italic.fntdata"/><Relationship Id="rId41" Type="http://schemas.openxmlformats.org/officeDocument/2006/relationships/font" Target="fonts/HelveticaNeueLight-boldItalic.fntdata"/><Relationship Id="rId22" Type="http://schemas.openxmlformats.org/officeDocument/2006/relationships/font" Target="fonts/PlayfairDisplay-regular.fntdata"/><Relationship Id="rId21" Type="http://schemas.openxmlformats.org/officeDocument/2006/relationships/font" Target="fonts/MontserratSemiBold-boldItalic.fntdata"/><Relationship Id="rId24" Type="http://schemas.openxmlformats.org/officeDocument/2006/relationships/font" Target="fonts/PlayfairDisplay-italic.fntdata"/><Relationship Id="rId23" Type="http://schemas.openxmlformats.org/officeDocument/2006/relationships/font" Target="fonts/PlayfairDisplay-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font" Target="fonts/Montserrat-regular.fntdata"/><Relationship Id="rId25" Type="http://schemas.openxmlformats.org/officeDocument/2006/relationships/font" Target="fonts/PlayfairDisplay-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ontserrat-boldItalic.fntdata"/><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MontserratMedium-bold.fntdata"/><Relationship Id="rId30" Type="http://schemas.openxmlformats.org/officeDocument/2006/relationships/font" Target="fonts/MontserratMedium-regular.fntdata"/><Relationship Id="rId11" Type="http://schemas.openxmlformats.org/officeDocument/2006/relationships/slide" Target="slides/slide2.xml"/><Relationship Id="rId33" Type="http://schemas.openxmlformats.org/officeDocument/2006/relationships/font" Target="fonts/MontserratMedium-boldItalic.fntdata"/><Relationship Id="rId10" Type="http://schemas.openxmlformats.org/officeDocument/2006/relationships/slide" Target="slides/slide1.xml"/><Relationship Id="rId32" Type="http://schemas.openxmlformats.org/officeDocument/2006/relationships/font" Target="fonts/MontserratMedium-italic.fntdata"/><Relationship Id="rId13" Type="http://schemas.openxmlformats.org/officeDocument/2006/relationships/slide" Target="slides/slide4.xml"/><Relationship Id="rId35" Type="http://schemas.openxmlformats.org/officeDocument/2006/relationships/font" Target="fonts/MontserratLight-bold.fntdata"/><Relationship Id="rId12" Type="http://schemas.openxmlformats.org/officeDocument/2006/relationships/slide" Target="slides/slide3.xml"/><Relationship Id="rId34" Type="http://schemas.openxmlformats.org/officeDocument/2006/relationships/font" Target="fonts/MontserratLight-regular.fntdata"/><Relationship Id="rId15" Type="http://schemas.openxmlformats.org/officeDocument/2006/relationships/slide" Target="slides/slide6.xml"/><Relationship Id="rId37" Type="http://schemas.openxmlformats.org/officeDocument/2006/relationships/font" Target="fonts/MontserratLight-boldItalic.fntdata"/><Relationship Id="rId14" Type="http://schemas.openxmlformats.org/officeDocument/2006/relationships/slide" Target="slides/slide5.xml"/><Relationship Id="rId36" Type="http://schemas.openxmlformats.org/officeDocument/2006/relationships/font" Target="fonts/MontserratLight-italic.fntdata"/><Relationship Id="rId17" Type="http://schemas.openxmlformats.org/officeDocument/2006/relationships/slide" Target="slides/slide8.xml"/><Relationship Id="rId39" Type="http://schemas.openxmlformats.org/officeDocument/2006/relationships/font" Target="fonts/HelveticaNeueLight-bold.fntdata"/><Relationship Id="rId16" Type="http://schemas.openxmlformats.org/officeDocument/2006/relationships/slide" Target="slides/slide7.xml"/><Relationship Id="rId38" Type="http://schemas.openxmlformats.org/officeDocument/2006/relationships/font" Target="fonts/HelveticaNeueLight-regular.fntdata"/><Relationship Id="rId19" Type="http://schemas.openxmlformats.org/officeDocument/2006/relationships/font" Target="fonts/MontserratSemiBold-bold.fntdata"/><Relationship Id="rId18" Type="http://schemas.openxmlformats.org/officeDocument/2006/relationships/font" Target="fonts/Montserrat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e70d12f6c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e70d12f6c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Cover slide, sofa living room fancy,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e12735cb23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e12735cb23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e70d12f6c6_1_2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e70d12f6c6_1_2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e1ae848cc1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e1ae848cc1_0_18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Country Homes</a:t>
            </a:r>
            <a:endParaRPr/>
          </a:p>
        </p:txBody>
      </p:sp>
      <p:sp>
        <p:nvSpPr>
          <p:cNvPr id="971" name="Google Shape;971;g2e1ae848cc1_0_18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e4f90cba73_1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e4f90cba73_1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e12735cb23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e12735cb23_0_64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1018" name="Google Shape;1018;g2e12735cb23_0_6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556a4de417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3556a4de417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2e12735cb23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2e12735cb23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8.png"/><Relationship Id="rId3"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68.jp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5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5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hapter Slide Light">
  <p:cSld name="CUSTOM_2">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19575" y="723601"/>
            <a:ext cx="1410001" cy="659725"/>
          </a:xfrm>
          <a:prstGeom prst="rect">
            <a:avLst/>
          </a:prstGeom>
          <a:noFill/>
          <a:ln>
            <a:noFill/>
          </a:ln>
        </p:spPr>
      </p:pic>
      <p:sp>
        <p:nvSpPr>
          <p:cNvPr id="10" name="Google Shape;10;p2"/>
          <p:cNvSpPr txBox="1"/>
          <p:nvPr>
            <p:ph type="ctrTitle"/>
          </p:nvPr>
        </p:nvSpPr>
        <p:spPr>
          <a:xfrm>
            <a:off x="1250150" y="1941725"/>
            <a:ext cx="6643800" cy="907200"/>
          </a:xfrm>
          <a:prstGeom prst="rect">
            <a:avLst/>
          </a:prstGeom>
        </p:spPr>
        <p:txBody>
          <a:bodyPr anchorCtr="0" anchor="ctr" bIns="0" lIns="0" spcFirstLastPara="1" rIns="0" wrap="square" tIns="0">
            <a:noAutofit/>
          </a:bodyPr>
          <a:lstStyle>
            <a:lvl1pPr lvl="0" rtl="0" algn="ctr">
              <a:spcBef>
                <a:spcPts val="0"/>
              </a:spcBef>
              <a:spcAft>
                <a:spcPts val="0"/>
              </a:spcAft>
              <a:buSzPts val="5000"/>
              <a:buNone/>
              <a:defRPr sz="5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3263213"/>
            <a:ext cx="8520600" cy="4860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Clr>
                <a:schemeClr val="accent4"/>
              </a:buClr>
              <a:buSzPts val="3000"/>
              <a:buNone/>
              <a:defRPr b="1" sz="3000">
                <a:solidFill>
                  <a:schemeClr val="accent4"/>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12" name="Google Shape;12;p2"/>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13" name="Google Shape;13;p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FUTURE BRAND - Darken Background Overlay 1">
  <p:cSld name="CUSTOM_4_1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1"/>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7" name="Google Shape;57;p11"/>
          <p:cNvPicPr preferRelativeResize="0"/>
          <p:nvPr/>
        </p:nvPicPr>
        <p:blipFill>
          <a:blip r:embed="rId3">
            <a:alphaModFix/>
          </a:blip>
          <a:stretch>
            <a:fillRect/>
          </a:stretch>
        </p:blipFill>
        <p:spPr>
          <a:xfrm>
            <a:off x="4078704" y="1360912"/>
            <a:ext cx="986593" cy="4617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dark">
  <p:cSld name="BLANK_10_3">
    <p:bg>
      <p:bgPr>
        <a:solidFill>
          <a:schemeClr val="dk1"/>
        </a:solidFill>
      </p:bgPr>
    </p:bg>
    <p:spTree>
      <p:nvGrpSpPr>
        <p:cNvPr id="610" name="Shape 610"/>
        <p:cNvGrpSpPr/>
        <p:nvPr/>
      </p:nvGrpSpPr>
      <p:grpSpPr>
        <a:xfrm>
          <a:off x="0" y="0"/>
          <a:ext cx="0" cy="0"/>
          <a:chOff x="0" y="0"/>
          <a:chExt cx="0" cy="0"/>
        </a:xfrm>
      </p:grpSpPr>
      <p:sp>
        <p:nvSpPr>
          <p:cNvPr id="611" name="Google Shape;611;p105"/>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a:spcBef>
                <a:spcPts val="0"/>
              </a:spcBef>
              <a:spcAft>
                <a:spcPts val="0"/>
              </a:spcAft>
              <a:buNone/>
              <a:defRPr b="1" sz="2100">
                <a:solidFill>
                  <a:schemeClr val="dk1"/>
                </a:solidFill>
                <a:latin typeface="Montserrat"/>
                <a:ea typeface="Montserrat"/>
                <a:cs typeface="Montserrat"/>
                <a:sym typeface="Montserrat"/>
              </a:defRPr>
            </a:lvl2pPr>
            <a:lvl3pPr lvl="2">
              <a:spcBef>
                <a:spcPts val="0"/>
              </a:spcBef>
              <a:spcAft>
                <a:spcPts val="0"/>
              </a:spcAft>
              <a:buNone/>
              <a:defRPr b="1" sz="2100">
                <a:solidFill>
                  <a:schemeClr val="dk1"/>
                </a:solidFill>
                <a:latin typeface="Montserrat"/>
                <a:ea typeface="Montserrat"/>
                <a:cs typeface="Montserrat"/>
                <a:sym typeface="Montserrat"/>
              </a:defRPr>
            </a:lvl3pPr>
            <a:lvl4pPr lvl="3">
              <a:spcBef>
                <a:spcPts val="0"/>
              </a:spcBef>
              <a:spcAft>
                <a:spcPts val="0"/>
              </a:spcAft>
              <a:buNone/>
              <a:defRPr b="1" sz="2100">
                <a:solidFill>
                  <a:schemeClr val="dk1"/>
                </a:solidFill>
                <a:latin typeface="Montserrat"/>
                <a:ea typeface="Montserrat"/>
                <a:cs typeface="Montserrat"/>
                <a:sym typeface="Montserrat"/>
              </a:defRPr>
            </a:lvl4pPr>
            <a:lvl5pPr lvl="4">
              <a:spcBef>
                <a:spcPts val="0"/>
              </a:spcBef>
              <a:spcAft>
                <a:spcPts val="0"/>
              </a:spcAft>
              <a:buNone/>
              <a:defRPr b="1" sz="2100">
                <a:solidFill>
                  <a:schemeClr val="dk1"/>
                </a:solidFill>
                <a:latin typeface="Montserrat"/>
                <a:ea typeface="Montserrat"/>
                <a:cs typeface="Montserrat"/>
                <a:sym typeface="Montserrat"/>
              </a:defRPr>
            </a:lvl5pPr>
            <a:lvl6pPr lvl="5">
              <a:spcBef>
                <a:spcPts val="0"/>
              </a:spcBef>
              <a:spcAft>
                <a:spcPts val="0"/>
              </a:spcAft>
              <a:buNone/>
              <a:defRPr b="1" sz="2100">
                <a:solidFill>
                  <a:schemeClr val="dk1"/>
                </a:solidFill>
                <a:latin typeface="Montserrat"/>
                <a:ea typeface="Montserrat"/>
                <a:cs typeface="Montserrat"/>
                <a:sym typeface="Montserrat"/>
              </a:defRPr>
            </a:lvl6pPr>
            <a:lvl7pPr lvl="6">
              <a:spcBef>
                <a:spcPts val="0"/>
              </a:spcBef>
              <a:spcAft>
                <a:spcPts val="0"/>
              </a:spcAft>
              <a:buNone/>
              <a:defRPr b="1" sz="2100">
                <a:solidFill>
                  <a:schemeClr val="dk1"/>
                </a:solidFill>
                <a:latin typeface="Montserrat"/>
                <a:ea typeface="Montserrat"/>
                <a:cs typeface="Montserrat"/>
                <a:sym typeface="Montserrat"/>
              </a:defRPr>
            </a:lvl7pPr>
            <a:lvl8pPr lvl="7">
              <a:spcBef>
                <a:spcPts val="0"/>
              </a:spcBef>
              <a:spcAft>
                <a:spcPts val="0"/>
              </a:spcAft>
              <a:buNone/>
              <a:defRPr b="1" sz="2100">
                <a:solidFill>
                  <a:schemeClr val="dk1"/>
                </a:solidFill>
                <a:latin typeface="Montserrat"/>
                <a:ea typeface="Montserrat"/>
                <a:cs typeface="Montserrat"/>
                <a:sym typeface="Montserrat"/>
              </a:defRPr>
            </a:lvl8pPr>
            <a:lvl9pPr lvl="8">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612" name="Google Shape;612;p105"/>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a:spcBef>
                <a:spcPts val="0"/>
              </a:spcBef>
              <a:spcAft>
                <a:spcPts val="0"/>
              </a:spcAft>
              <a:buNone/>
              <a:defRPr sz="1300">
                <a:solidFill>
                  <a:srgbClr val="FFFFFF"/>
                </a:solidFill>
                <a:latin typeface="Montserrat SemiBold"/>
                <a:ea typeface="Montserrat SemiBold"/>
                <a:cs typeface="Montserrat SemiBold"/>
                <a:sym typeface="Montserrat SemiBold"/>
              </a:defRPr>
            </a:lvl2pPr>
            <a:lvl3pPr lvl="2">
              <a:spcBef>
                <a:spcPts val="0"/>
              </a:spcBef>
              <a:spcAft>
                <a:spcPts val="0"/>
              </a:spcAft>
              <a:buNone/>
              <a:defRPr sz="1300">
                <a:solidFill>
                  <a:srgbClr val="FFFFFF"/>
                </a:solidFill>
                <a:latin typeface="Montserrat SemiBold"/>
                <a:ea typeface="Montserrat SemiBold"/>
                <a:cs typeface="Montserrat SemiBold"/>
                <a:sym typeface="Montserrat SemiBold"/>
              </a:defRPr>
            </a:lvl3pPr>
            <a:lvl4pPr lvl="3">
              <a:spcBef>
                <a:spcPts val="0"/>
              </a:spcBef>
              <a:spcAft>
                <a:spcPts val="0"/>
              </a:spcAft>
              <a:buNone/>
              <a:defRPr sz="1300">
                <a:solidFill>
                  <a:srgbClr val="FFFFFF"/>
                </a:solidFill>
                <a:latin typeface="Montserrat SemiBold"/>
                <a:ea typeface="Montserrat SemiBold"/>
                <a:cs typeface="Montserrat SemiBold"/>
                <a:sym typeface="Montserrat SemiBold"/>
              </a:defRPr>
            </a:lvl4pPr>
            <a:lvl5pPr lvl="4">
              <a:spcBef>
                <a:spcPts val="0"/>
              </a:spcBef>
              <a:spcAft>
                <a:spcPts val="0"/>
              </a:spcAft>
              <a:buNone/>
              <a:defRPr sz="1300">
                <a:solidFill>
                  <a:srgbClr val="FFFFFF"/>
                </a:solidFill>
                <a:latin typeface="Montserrat SemiBold"/>
                <a:ea typeface="Montserrat SemiBold"/>
                <a:cs typeface="Montserrat SemiBold"/>
                <a:sym typeface="Montserrat SemiBold"/>
              </a:defRPr>
            </a:lvl5pPr>
            <a:lvl6pPr lvl="5">
              <a:spcBef>
                <a:spcPts val="0"/>
              </a:spcBef>
              <a:spcAft>
                <a:spcPts val="0"/>
              </a:spcAft>
              <a:buNone/>
              <a:defRPr sz="1300">
                <a:solidFill>
                  <a:srgbClr val="FFFFFF"/>
                </a:solidFill>
                <a:latin typeface="Montserrat SemiBold"/>
                <a:ea typeface="Montserrat SemiBold"/>
                <a:cs typeface="Montserrat SemiBold"/>
                <a:sym typeface="Montserrat SemiBold"/>
              </a:defRPr>
            </a:lvl6pPr>
            <a:lvl7pPr lvl="6">
              <a:spcBef>
                <a:spcPts val="0"/>
              </a:spcBef>
              <a:spcAft>
                <a:spcPts val="0"/>
              </a:spcAft>
              <a:buNone/>
              <a:defRPr sz="1300">
                <a:solidFill>
                  <a:srgbClr val="FFFFFF"/>
                </a:solidFill>
                <a:latin typeface="Montserrat SemiBold"/>
                <a:ea typeface="Montserrat SemiBold"/>
                <a:cs typeface="Montserrat SemiBold"/>
                <a:sym typeface="Montserrat SemiBold"/>
              </a:defRPr>
            </a:lvl7pPr>
            <a:lvl8pPr lvl="7">
              <a:spcBef>
                <a:spcPts val="0"/>
              </a:spcBef>
              <a:spcAft>
                <a:spcPts val="0"/>
              </a:spcAft>
              <a:buNone/>
              <a:defRPr sz="1300">
                <a:solidFill>
                  <a:srgbClr val="FFFFFF"/>
                </a:solidFill>
                <a:latin typeface="Montserrat SemiBold"/>
                <a:ea typeface="Montserrat SemiBold"/>
                <a:cs typeface="Montserrat SemiBold"/>
                <a:sym typeface="Montserrat SemiBold"/>
              </a:defRPr>
            </a:lvl8pPr>
            <a:lvl9pPr lvl="8">
              <a:spcBef>
                <a:spcPts val="0"/>
              </a:spcBef>
              <a:spcAft>
                <a:spcPts val="0"/>
              </a:spcAft>
              <a:buNone/>
              <a:defRPr sz="1300">
                <a:solidFill>
                  <a:srgbClr val="FFFFFF"/>
                </a:solidFill>
                <a:latin typeface="Montserrat SemiBold"/>
                <a:ea typeface="Montserrat SemiBold"/>
                <a:cs typeface="Montserrat SemiBold"/>
                <a:sym typeface="Montserrat SemiBold"/>
              </a:defRPr>
            </a:lvl9pPr>
          </a:lstStyle>
          <a:p/>
        </p:txBody>
      </p:sp>
      <p:pic>
        <p:nvPicPr>
          <p:cNvPr id="613" name="Google Shape;613;p105"/>
          <p:cNvPicPr preferRelativeResize="0"/>
          <p:nvPr/>
        </p:nvPicPr>
        <p:blipFill>
          <a:blip r:embed="rId2">
            <a:alphaModFix/>
          </a:blip>
          <a:stretch>
            <a:fillRect/>
          </a:stretch>
        </p:blipFill>
        <p:spPr>
          <a:xfrm>
            <a:off x="7594100" y="4193344"/>
            <a:ext cx="1112450" cy="520475"/>
          </a:xfrm>
          <a:prstGeom prst="rect">
            <a:avLst/>
          </a:prstGeom>
          <a:noFill/>
          <a:ln>
            <a:noFill/>
          </a:ln>
        </p:spPr>
      </p:pic>
      <p:grpSp>
        <p:nvGrpSpPr>
          <p:cNvPr id="614" name="Google Shape;614;p105"/>
          <p:cNvGrpSpPr/>
          <p:nvPr/>
        </p:nvGrpSpPr>
        <p:grpSpPr>
          <a:xfrm>
            <a:off x="8603989" y="512325"/>
            <a:ext cx="111299" cy="109313"/>
            <a:chOff x="8639131" y="359925"/>
            <a:chExt cx="111299" cy="109313"/>
          </a:xfrm>
        </p:grpSpPr>
        <p:sp>
          <p:nvSpPr>
            <p:cNvPr id="615" name="Google Shape;615;p105"/>
            <p:cNvSpPr/>
            <p:nvPr/>
          </p:nvSpPr>
          <p:spPr>
            <a:xfrm>
              <a:off x="8639131" y="359925"/>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05"/>
            <p:cNvSpPr/>
            <p:nvPr/>
          </p:nvSpPr>
          <p:spPr>
            <a:xfrm rot="5400000">
              <a:off x="8680381" y="399188"/>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7" name="Google Shape;617;p105"/>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618" name="Google Shape;618;p105"/>
          <p:cNvSpPr/>
          <p:nvPr/>
        </p:nvSpPr>
        <p:spPr>
          <a:xfrm>
            <a:off x="697200" y="4270025"/>
            <a:ext cx="1214700" cy="1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light">
  <p:cSld name="BLANK_10_3_1">
    <p:spTree>
      <p:nvGrpSpPr>
        <p:cNvPr id="619" name="Shape 619"/>
        <p:cNvGrpSpPr/>
        <p:nvPr/>
      </p:nvGrpSpPr>
      <p:grpSpPr>
        <a:xfrm>
          <a:off x="0" y="0"/>
          <a:ext cx="0" cy="0"/>
          <a:chOff x="0" y="0"/>
          <a:chExt cx="0" cy="0"/>
        </a:xfrm>
      </p:grpSpPr>
      <p:pic>
        <p:nvPicPr>
          <p:cNvPr id="620" name="Google Shape;620;p106"/>
          <p:cNvPicPr preferRelativeResize="0"/>
          <p:nvPr/>
        </p:nvPicPr>
        <p:blipFill>
          <a:blip r:embed="rId2">
            <a:alphaModFix/>
          </a:blip>
          <a:stretch>
            <a:fillRect/>
          </a:stretch>
        </p:blipFill>
        <p:spPr>
          <a:xfrm>
            <a:off x="7601311" y="4193288"/>
            <a:ext cx="1115568" cy="520598"/>
          </a:xfrm>
          <a:prstGeom prst="rect">
            <a:avLst/>
          </a:prstGeom>
          <a:noFill/>
          <a:ln>
            <a:noFill/>
          </a:ln>
        </p:spPr>
      </p:pic>
      <p:sp>
        <p:nvSpPr>
          <p:cNvPr id="621" name="Google Shape;621;p106"/>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a:lnSpc>
                <a:spcPct val="80000"/>
              </a:lnSpc>
              <a:spcBef>
                <a:spcPts val="0"/>
              </a:spcBef>
              <a:spcAft>
                <a:spcPts val="0"/>
              </a:spcAft>
              <a:buNone/>
              <a:defRPr b="1" sz="5000">
                <a:latin typeface="Montserrat"/>
                <a:ea typeface="Montserrat"/>
                <a:cs typeface="Montserrat"/>
                <a:sym typeface="Montserrat"/>
              </a:defRPr>
            </a:lvl1pPr>
            <a:lvl2pPr lvl="1">
              <a:spcBef>
                <a:spcPts val="0"/>
              </a:spcBef>
              <a:spcAft>
                <a:spcPts val="0"/>
              </a:spcAft>
              <a:buNone/>
              <a:defRPr b="1" sz="2100">
                <a:latin typeface="Montserrat"/>
                <a:ea typeface="Montserrat"/>
                <a:cs typeface="Montserrat"/>
                <a:sym typeface="Montserrat"/>
              </a:defRPr>
            </a:lvl2pPr>
            <a:lvl3pPr lvl="2">
              <a:spcBef>
                <a:spcPts val="0"/>
              </a:spcBef>
              <a:spcAft>
                <a:spcPts val="0"/>
              </a:spcAft>
              <a:buNone/>
              <a:defRPr b="1" sz="2100">
                <a:latin typeface="Montserrat"/>
                <a:ea typeface="Montserrat"/>
                <a:cs typeface="Montserrat"/>
                <a:sym typeface="Montserrat"/>
              </a:defRPr>
            </a:lvl3pPr>
            <a:lvl4pPr lvl="3">
              <a:spcBef>
                <a:spcPts val="0"/>
              </a:spcBef>
              <a:spcAft>
                <a:spcPts val="0"/>
              </a:spcAft>
              <a:buNone/>
              <a:defRPr b="1" sz="2100">
                <a:latin typeface="Montserrat"/>
                <a:ea typeface="Montserrat"/>
                <a:cs typeface="Montserrat"/>
                <a:sym typeface="Montserrat"/>
              </a:defRPr>
            </a:lvl4pPr>
            <a:lvl5pPr lvl="4">
              <a:spcBef>
                <a:spcPts val="0"/>
              </a:spcBef>
              <a:spcAft>
                <a:spcPts val="0"/>
              </a:spcAft>
              <a:buNone/>
              <a:defRPr b="1" sz="2100">
                <a:latin typeface="Montserrat"/>
                <a:ea typeface="Montserrat"/>
                <a:cs typeface="Montserrat"/>
                <a:sym typeface="Montserrat"/>
              </a:defRPr>
            </a:lvl5pPr>
            <a:lvl6pPr lvl="5">
              <a:spcBef>
                <a:spcPts val="0"/>
              </a:spcBef>
              <a:spcAft>
                <a:spcPts val="0"/>
              </a:spcAft>
              <a:buNone/>
              <a:defRPr b="1" sz="2100">
                <a:latin typeface="Montserrat"/>
                <a:ea typeface="Montserrat"/>
                <a:cs typeface="Montserrat"/>
                <a:sym typeface="Montserrat"/>
              </a:defRPr>
            </a:lvl6pPr>
            <a:lvl7pPr lvl="6">
              <a:spcBef>
                <a:spcPts val="0"/>
              </a:spcBef>
              <a:spcAft>
                <a:spcPts val="0"/>
              </a:spcAft>
              <a:buNone/>
              <a:defRPr b="1" sz="2100">
                <a:latin typeface="Montserrat"/>
                <a:ea typeface="Montserrat"/>
                <a:cs typeface="Montserrat"/>
                <a:sym typeface="Montserrat"/>
              </a:defRPr>
            </a:lvl7pPr>
            <a:lvl8pPr lvl="7">
              <a:spcBef>
                <a:spcPts val="0"/>
              </a:spcBef>
              <a:spcAft>
                <a:spcPts val="0"/>
              </a:spcAft>
              <a:buNone/>
              <a:defRPr b="1" sz="2100">
                <a:latin typeface="Montserrat"/>
                <a:ea typeface="Montserrat"/>
                <a:cs typeface="Montserrat"/>
                <a:sym typeface="Montserrat"/>
              </a:defRPr>
            </a:lvl8pPr>
            <a:lvl9pPr lvl="8">
              <a:spcBef>
                <a:spcPts val="0"/>
              </a:spcBef>
              <a:spcAft>
                <a:spcPts val="0"/>
              </a:spcAft>
              <a:buNone/>
              <a:defRPr b="1" sz="2100">
                <a:latin typeface="Montserrat"/>
                <a:ea typeface="Montserrat"/>
                <a:cs typeface="Montserrat"/>
                <a:sym typeface="Montserrat"/>
              </a:defRPr>
            </a:lvl9pPr>
          </a:lstStyle>
          <a:p/>
        </p:txBody>
      </p:sp>
      <p:sp>
        <p:nvSpPr>
          <p:cNvPr id="622" name="Google Shape;622;p106"/>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a:spcBef>
                <a:spcPts val="0"/>
              </a:spcBef>
              <a:spcAft>
                <a:spcPts val="0"/>
              </a:spcAft>
              <a:buNone/>
              <a:defRPr sz="1300">
                <a:latin typeface="Montserrat"/>
                <a:ea typeface="Montserrat"/>
                <a:cs typeface="Montserrat"/>
                <a:sym typeface="Montserrat"/>
              </a:defRPr>
            </a:lvl1pPr>
            <a:lvl2pPr lvl="1">
              <a:spcBef>
                <a:spcPts val="0"/>
              </a:spcBef>
              <a:spcAft>
                <a:spcPts val="0"/>
              </a:spcAft>
              <a:buNone/>
              <a:defRPr sz="1300">
                <a:latin typeface="Montserrat SemiBold"/>
                <a:ea typeface="Montserrat SemiBold"/>
                <a:cs typeface="Montserrat SemiBold"/>
                <a:sym typeface="Montserrat SemiBold"/>
              </a:defRPr>
            </a:lvl2pPr>
            <a:lvl3pPr lvl="2">
              <a:spcBef>
                <a:spcPts val="0"/>
              </a:spcBef>
              <a:spcAft>
                <a:spcPts val="0"/>
              </a:spcAft>
              <a:buNone/>
              <a:defRPr sz="1300">
                <a:latin typeface="Montserrat SemiBold"/>
                <a:ea typeface="Montserrat SemiBold"/>
                <a:cs typeface="Montserrat SemiBold"/>
                <a:sym typeface="Montserrat SemiBold"/>
              </a:defRPr>
            </a:lvl3pPr>
            <a:lvl4pPr lvl="3">
              <a:spcBef>
                <a:spcPts val="0"/>
              </a:spcBef>
              <a:spcAft>
                <a:spcPts val="0"/>
              </a:spcAft>
              <a:buNone/>
              <a:defRPr sz="1300">
                <a:latin typeface="Montserrat SemiBold"/>
                <a:ea typeface="Montserrat SemiBold"/>
                <a:cs typeface="Montserrat SemiBold"/>
                <a:sym typeface="Montserrat SemiBold"/>
              </a:defRPr>
            </a:lvl4pPr>
            <a:lvl5pPr lvl="4">
              <a:spcBef>
                <a:spcPts val="0"/>
              </a:spcBef>
              <a:spcAft>
                <a:spcPts val="0"/>
              </a:spcAft>
              <a:buNone/>
              <a:defRPr sz="1300">
                <a:latin typeface="Montserrat SemiBold"/>
                <a:ea typeface="Montserrat SemiBold"/>
                <a:cs typeface="Montserrat SemiBold"/>
                <a:sym typeface="Montserrat SemiBold"/>
              </a:defRPr>
            </a:lvl5pPr>
            <a:lvl6pPr lvl="5">
              <a:spcBef>
                <a:spcPts val="0"/>
              </a:spcBef>
              <a:spcAft>
                <a:spcPts val="0"/>
              </a:spcAft>
              <a:buNone/>
              <a:defRPr sz="1300">
                <a:latin typeface="Montserrat SemiBold"/>
                <a:ea typeface="Montserrat SemiBold"/>
                <a:cs typeface="Montserrat SemiBold"/>
                <a:sym typeface="Montserrat SemiBold"/>
              </a:defRPr>
            </a:lvl6pPr>
            <a:lvl7pPr lvl="6">
              <a:spcBef>
                <a:spcPts val="0"/>
              </a:spcBef>
              <a:spcAft>
                <a:spcPts val="0"/>
              </a:spcAft>
              <a:buNone/>
              <a:defRPr sz="1300">
                <a:latin typeface="Montserrat SemiBold"/>
                <a:ea typeface="Montserrat SemiBold"/>
                <a:cs typeface="Montserrat SemiBold"/>
                <a:sym typeface="Montserrat SemiBold"/>
              </a:defRPr>
            </a:lvl7pPr>
            <a:lvl8pPr lvl="7">
              <a:spcBef>
                <a:spcPts val="0"/>
              </a:spcBef>
              <a:spcAft>
                <a:spcPts val="0"/>
              </a:spcAft>
              <a:buNone/>
              <a:defRPr sz="1300">
                <a:latin typeface="Montserrat SemiBold"/>
                <a:ea typeface="Montserrat SemiBold"/>
                <a:cs typeface="Montserrat SemiBold"/>
                <a:sym typeface="Montserrat SemiBold"/>
              </a:defRPr>
            </a:lvl8pPr>
            <a:lvl9pPr lvl="8">
              <a:spcBef>
                <a:spcPts val="0"/>
              </a:spcBef>
              <a:spcAft>
                <a:spcPts val="0"/>
              </a:spcAft>
              <a:buNone/>
              <a:defRPr sz="1300">
                <a:latin typeface="Montserrat SemiBold"/>
                <a:ea typeface="Montserrat SemiBold"/>
                <a:cs typeface="Montserrat SemiBold"/>
                <a:sym typeface="Montserrat SemiBold"/>
              </a:defRPr>
            </a:lvl9pPr>
          </a:lstStyle>
          <a:p/>
        </p:txBody>
      </p:sp>
      <p:grpSp>
        <p:nvGrpSpPr>
          <p:cNvPr id="623" name="Google Shape;623;p106"/>
          <p:cNvGrpSpPr/>
          <p:nvPr/>
        </p:nvGrpSpPr>
        <p:grpSpPr>
          <a:xfrm>
            <a:off x="8603989" y="512325"/>
            <a:ext cx="111299" cy="109313"/>
            <a:chOff x="8639131" y="359925"/>
            <a:chExt cx="111299" cy="109313"/>
          </a:xfrm>
        </p:grpSpPr>
        <p:sp>
          <p:nvSpPr>
            <p:cNvPr id="624" name="Google Shape;624;p106"/>
            <p:cNvSpPr/>
            <p:nvPr/>
          </p:nvSpPr>
          <p:spPr>
            <a:xfrm>
              <a:off x="8639131" y="359925"/>
              <a:ext cx="31500" cy="10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06"/>
            <p:cNvSpPr/>
            <p:nvPr/>
          </p:nvSpPr>
          <p:spPr>
            <a:xfrm rot="5400000">
              <a:off x="8680381" y="399188"/>
              <a:ext cx="31500" cy="10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6" name="Google Shape;626;p106"/>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627" name="Google Shape;627;p106"/>
          <p:cNvSpPr/>
          <p:nvPr/>
        </p:nvSpPr>
        <p:spPr>
          <a:xfrm>
            <a:off x="697200" y="4270025"/>
            <a:ext cx="1214700" cy="1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p:cSld name="BLANK_10">
    <p:spTree>
      <p:nvGrpSpPr>
        <p:cNvPr id="628" name="Shape 628"/>
        <p:cNvGrpSpPr/>
        <p:nvPr/>
      </p:nvGrpSpPr>
      <p:grpSpPr>
        <a:xfrm>
          <a:off x="0" y="0"/>
          <a:ext cx="0" cy="0"/>
          <a:chOff x="0" y="0"/>
          <a:chExt cx="0" cy="0"/>
        </a:xfrm>
      </p:grpSpPr>
      <p:grpSp>
        <p:nvGrpSpPr>
          <p:cNvPr id="629" name="Google Shape;629;p107"/>
          <p:cNvGrpSpPr/>
          <p:nvPr/>
        </p:nvGrpSpPr>
        <p:grpSpPr>
          <a:xfrm rot="-5400000">
            <a:off x="8639197" y="356473"/>
            <a:ext cx="108498" cy="108622"/>
            <a:chOff x="2662625" y="569875"/>
            <a:chExt cx="1247100" cy="1247100"/>
          </a:xfrm>
        </p:grpSpPr>
        <p:sp>
          <p:nvSpPr>
            <p:cNvPr id="630" name="Google Shape;630;p10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31" name="Google Shape;631;p10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32" name="Google Shape;632;p107"/>
          <p:cNvSpPr/>
          <p:nvPr/>
        </p:nvSpPr>
        <p:spPr>
          <a:xfrm>
            <a:off x="5383475" y="2015975"/>
            <a:ext cx="304500" cy="69900"/>
          </a:xfrm>
          <a:prstGeom prst="rect">
            <a:avLst/>
          </a:prstGeom>
          <a:solidFill>
            <a:srgbClr val="A011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07"/>
          <p:cNvSpPr txBox="1"/>
          <p:nvPr>
            <p:ph type="title"/>
          </p:nvPr>
        </p:nvSpPr>
        <p:spPr>
          <a:xfrm>
            <a:off x="5383475" y="2278675"/>
            <a:ext cx="3147000" cy="1816800"/>
          </a:xfrm>
          <a:prstGeom prst="rect">
            <a:avLst/>
          </a:prstGeom>
        </p:spPr>
        <p:txBody>
          <a:bodyPr anchorCtr="0" anchor="t" bIns="0" lIns="0" spcFirstLastPara="1" rIns="0" wrap="square" tIns="0">
            <a:noAutofit/>
          </a:bodyPr>
          <a:lstStyle>
            <a:lvl1pPr lvl="0">
              <a:lnSpc>
                <a:spcPct val="70000"/>
              </a:lnSpc>
              <a:spcBef>
                <a:spcPts val="0"/>
              </a:spcBef>
              <a:spcAft>
                <a:spcPts val="0"/>
              </a:spcAft>
              <a:buNone/>
              <a:defRPr b="1" sz="4000">
                <a:solidFill>
                  <a:schemeClr val="dk1"/>
                </a:solidFill>
                <a:latin typeface="Montserrat"/>
                <a:ea typeface="Montserrat"/>
                <a:cs typeface="Montserrat"/>
                <a:sym typeface="Montserrat"/>
              </a:defRPr>
            </a:lvl1pPr>
            <a:lvl2pPr lvl="1">
              <a:spcBef>
                <a:spcPts val="0"/>
              </a:spcBef>
              <a:spcAft>
                <a:spcPts val="0"/>
              </a:spcAft>
              <a:buNone/>
              <a:defRPr b="1">
                <a:solidFill>
                  <a:schemeClr val="dk1"/>
                </a:solidFill>
                <a:latin typeface="Montserrat"/>
                <a:ea typeface="Montserrat"/>
                <a:cs typeface="Montserrat"/>
                <a:sym typeface="Montserrat"/>
              </a:defRPr>
            </a:lvl2pPr>
            <a:lvl3pPr lvl="2">
              <a:spcBef>
                <a:spcPts val="0"/>
              </a:spcBef>
              <a:spcAft>
                <a:spcPts val="0"/>
              </a:spcAft>
              <a:buNone/>
              <a:defRPr b="1">
                <a:solidFill>
                  <a:schemeClr val="dk1"/>
                </a:solidFill>
                <a:latin typeface="Montserrat"/>
                <a:ea typeface="Montserrat"/>
                <a:cs typeface="Montserrat"/>
                <a:sym typeface="Montserrat"/>
              </a:defRPr>
            </a:lvl3pPr>
            <a:lvl4pPr lvl="3">
              <a:spcBef>
                <a:spcPts val="0"/>
              </a:spcBef>
              <a:spcAft>
                <a:spcPts val="0"/>
              </a:spcAft>
              <a:buNone/>
              <a:defRPr b="1">
                <a:solidFill>
                  <a:schemeClr val="dk1"/>
                </a:solidFill>
                <a:latin typeface="Montserrat"/>
                <a:ea typeface="Montserrat"/>
                <a:cs typeface="Montserrat"/>
                <a:sym typeface="Montserrat"/>
              </a:defRPr>
            </a:lvl4pPr>
            <a:lvl5pPr lvl="4">
              <a:spcBef>
                <a:spcPts val="0"/>
              </a:spcBef>
              <a:spcAft>
                <a:spcPts val="0"/>
              </a:spcAft>
              <a:buNone/>
              <a:defRPr b="1">
                <a:solidFill>
                  <a:schemeClr val="dk1"/>
                </a:solidFill>
                <a:latin typeface="Montserrat"/>
                <a:ea typeface="Montserrat"/>
                <a:cs typeface="Montserrat"/>
                <a:sym typeface="Montserrat"/>
              </a:defRPr>
            </a:lvl5pPr>
            <a:lvl6pPr lvl="5">
              <a:spcBef>
                <a:spcPts val="0"/>
              </a:spcBef>
              <a:spcAft>
                <a:spcPts val="0"/>
              </a:spcAft>
              <a:buNone/>
              <a:defRPr b="1">
                <a:solidFill>
                  <a:schemeClr val="dk1"/>
                </a:solidFill>
                <a:latin typeface="Montserrat"/>
                <a:ea typeface="Montserrat"/>
                <a:cs typeface="Montserrat"/>
                <a:sym typeface="Montserrat"/>
              </a:defRPr>
            </a:lvl6pPr>
            <a:lvl7pPr lvl="6">
              <a:spcBef>
                <a:spcPts val="0"/>
              </a:spcBef>
              <a:spcAft>
                <a:spcPts val="0"/>
              </a:spcAft>
              <a:buNone/>
              <a:defRPr b="1">
                <a:solidFill>
                  <a:schemeClr val="dk1"/>
                </a:solidFill>
                <a:latin typeface="Montserrat"/>
                <a:ea typeface="Montserrat"/>
                <a:cs typeface="Montserrat"/>
                <a:sym typeface="Montserrat"/>
              </a:defRPr>
            </a:lvl7pPr>
            <a:lvl8pPr lvl="7">
              <a:spcBef>
                <a:spcPts val="0"/>
              </a:spcBef>
              <a:spcAft>
                <a:spcPts val="0"/>
              </a:spcAft>
              <a:buNone/>
              <a:defRPr b="1">
                <a:solidFill>
                  <a:schemeClr val="dk1"/>
                </a:solidFill>
                <a:latin typeface="Montserrat"/>
                <a:ea typeface="Montserrat"/>
                <a:cs typeface="Montserrat"/>
                <a:sym typeface="Montserrat"/>
              </a:defRPr>
            </a:lvl8pPr>
            <a:lvl9pPr lvl="8">
              <a:spcBef>
                <a:spcPts val="0"/>
              </a:spcBef>
              <a:spcAft>
                <a:spcPts val="0"/>
              </a:spcAft>
              <a:buNone/>
              <a:defRPr b="1">
                <a:solidFill>
                  <a:schemeClr val="dk1"/>
                </a:solidFill>
                <a:latin typeface="Montserrat"/>
                <a:ea typeface="Montserrat"/>
                <a:cs typeface="Montserrat"/>
                <a:sym typeface="Montserrat"/>
              </a:defRPr>
            </a:lvl9pPr>
          </a:lstStyle>
          <a:p/>
        </p:txBody>
      </p:sp>
      <p:sp>
        <p:nvSpPr>
          <p:cNvPr id="634" name="Google Shape;634;p107"/>
          <p:cNvSpPr txBox="1"/>
          <p:nvPr>
            <p:ph idx="1" type="subTitle"/>
          </p:nvPr>
        </p:nvSpPr>
        <p:spPr>
          <a:xfrm>
            <a:off x="5383475" y="4181125"/>
            <a:ext cx="2737800" cy="225900"/>
          </a:xfrm>
          <a:prstGeom prst="rect">
            <a:avLst/>
          </a:prstGeom>
        </p:spPr>
        <p:txBody>
          <a:bodyPr anchorCtr="0" anchor="t" bIns="0" lIns="0" spcFirstLastPara="1" rIns="0" wrap="square" tIns="0">
            <a:noAutofit/>
          </a:bodyPr>
          <a:lstStyle>
            <a:lvl1pPr lvl="0">
              <a:spcBef>
                <a:spcPts val="0"/>
              </a:spcBef>
              <a:spcAft>
                <a:spcPts val="0"/>
              </a:spcAft>
              <a:buNone/>
              <a:defRPr sz="1000">
                <a:solidFill>
                  <a:schemeClr val="dk2"/>
                </a:solidFill>
                <a:latin typeface="Montserrat"/>
                <a:ea typeface="Montserrat"/>
                <a:cs typeface="Montserrat"/>
                <a:sym typeface="Montserrat"/>
              </a:defRPr>
            </a:lvl1pPr>
            <a:lvl2pPr lvl="1">
              <a:spcBef>
                <a:spcPts val="0"/>
              </a:spcBef>
              <a:spcAft>
                <a:spcPts val="0"/>
              </a:spcAft>
              <a:buNone/>
              <a:defRPr sz="1000">
                <a:solidFill>
                  <a:schemeClr val="dk2"/>
                </a:solidFill>
                <a:latin typeface="Montserrat"/>
                <a:ea typeface="Montserrat"/>
                <a:cs typeface="Montserrat"/>
                <a:sym typeface="Montserrat"/>
              </a:defRPr>
            </a:lvl2pPr>
            <a:lvl3pPr lvl="2">
              <a:spcBef>
                <a:spcPts val="0"/>
              </a:spcBef>
              <a:spcAft>
                <a:spcPts val="0"/>
              </a:spcAft>
              <a:buNone/>
              <a:defRPr sz="1000">
                <a:solidFill>
                  <a:schemeClr val="dk2"/>
                </a:solidFill>
                <a:latin typeface="Montserrat"/>
                <a:ea typeface="Montserrat"/>
                <a:cs typeface="Montserrat"/>
                <a:sym typeface="Montserrat"/>
              </a:defRPr>
            </a:lvl3pPr>
            <a:lvl4pPr lvl="3">
              <a:spcBef>
                <a:spcPts val="0"/>
              </a:spcBef>
              <a:spcAft>
                <a:spcPts val="0"/>
              </a:spcAft>
              <a:buNone/>
              <a:defRPr sz="1000">
                <a:solidFill>
                  <a:schemeClr val="dk2"/>
                </a:solidFill>
                <a:latin typeface="Montserrat"/>
                <a:ea typeface="Montserrat"/>
                <a:cs typeface="Montserrat"/>
                <a:sym typeface="Montserrat"/>
              </a:defRPr>
            </a:lvl4pPr>
            <a:lvl5pPr lvl="4">
              <a:spcBef>
                <a:spcPts val="0"/>
              </a:spcBef>
              <a:spcAft>
                <a:spcPts val="0"/>
              </a:spcAft>
              <a:buNone/>
              <a:defRPr sz="1000">
                <a:solidFill>
                  <a:schemeClr val="dk2"/>
                </a:solidFill>
                <a:latin typeface="Montserrat"/>
                <a:ea typeface="Montserrat"/>
                <a:cs typeface="Montserrat"/>
                <a:sym typeface="Montserrat"/>
              </a:defRPr>
            </a:lvl5pPr>
            <a:lvl6pPr lvl="5">
              <a:spcBef>
                <a:spcPts val="0"/>
              </a:spcBef>
              <a:spcAft>
                <a:spcPts val="0"/>
              </a:spcAft>
              <a:buNone/>
              <a:defRPr sz="1000">
                <a:solidFill>
                  <a:schemeClr val="dk2"/>
                </a:solidFill>
                <a:latin typeface="Montserrat"/>
                <a:ea typeface="Montserrat"/>
                <a:cs typeface="Montserrat"/>
                <a:sym typeface="Montserrat"/>
              </a:defRPr>
            </a:lvl6pPr>
            <a:lvl7pPr lvl="6">
              <a:spcBef>
                <a:spcPts val="0"/>
              </a:spcBef>
              <a:spcAft>
                <a:spcPts val="0"/>
              </a:spcAft>
              <a:buNone/>
              <a:defRPr sz="1000">
                <a:solidFill>
                  <a:schemeClr val="dk2"/>
                </a:solidFill>
                <a:latin typeface="Montserrat"/>
                <a:ea typeface="Montserrat"/>
                <a:cs typeface="Montserrat"/>
                <a:sym typeface="Montserrat"/>
              </a:defRPr>
            </a:lvl7pPr>
            <a:lvl8pPr lvl="7">
              <a:spcBef>
                <a:spcPts val="0"/>
              </a:spcBef>
              <a:spcAft>
                <a:spcPts val="0"/>
              </a:spcAft>
              <a:buNone/>
              <a:defRPr sz="1000">
                <a:solidFill>
                  <a:schemeClr val="dk2"/>
                </a:solidFill>
                <a:latin typeface="Montserrat"/>
                <a:ea typeface="Montserrat"/>
                <a:cs typeface="Montserrat"/>
                <a:sym typeface="Montserrat"/>
              </a:defRPr>
            </a:lvl8pPr>
            <a:lvl9pPr lvl="8">
              <a:spcBef>
                <a:spcPts val="0"/>
              </a:spcBef>
              <a:spcAft>
                <a:spcPts val="0"/>
              </a:spcAft>
              <a:buNone/>
              <a:defRPr sz="1000">
                <a:solidFill>
                  <a:schemeClr val="dk2"/>
                </a:solidFill>
                <a:latin typeface="Montserrat"/>
                <a:ea typeface="Montserrat"/>
                <a:cs typeface="Montserrat"/>
                <a:sym typeface="Montserrat"/>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Dark">
  <p:cSld name="BLANK_10_1">
    <p:bg>
      <p:bgPr>
        <a:solidFill>
          <a:schemeClr val="dk1"/>
        </a:solidFill>
      </p:bgPr>
    </p:bg>
    <p:spTree>
      <p:nvGrpSpPr>
        <p:cNvPr id="635" name="Shape 635"/>
        <p:cNvGrpSpPr/>
        <p:nvPr/>
      </p:nvGrpSpPr>
      <p:grpSpPr>
        <a:xfrm>
          <a:off x="0" y="0"/>
          <a:ext cx="0" cy="0"/>
          <a:chOff x="0" y="0"/>
          <a:chExt cx="0" cy="0"/>
        </a:xfrm>
      </p:grpSpPr>
      <p:grpSp>
        <p:nvGrpSpPr>
          <p:cNvPr id="636" name="Google Shape;636;p108"/>
          <p:cNvGrpSpPr/>
          <p:nvPr/>
        </p:nvGrpSpPr>
        <p:grpSpPr>
          <a:xfrm rot="-5400000">
            <a:off x="8639197" y="356473"/>
            <a:ext cx="108498" cy="108622"/>
            <a:chOff x="2662625" y="569875"/>
            <a:chExt cx="1247100" cy="1247100"/>
          </a:xfrm>
        </p:grpSpPr>
        <p:sp>
          <p:nvSpPr>
            <p:cNvPr id="637" name="Google Shape;637;p10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38" name="Google Shape;638;p10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39" name="Google Shape;639;p108"/>
          <p:cNvSpPr/>
          <p:nvPr/>
        </p:nvSpPr>
        <p:spPr>
          <a:xfrm>
            <a:off x="5383475" y="2015975"/>
            <a:ext cx="304500" cy="69900"/>
          </a:xfrm>
          <a:prstGeom prst="rect">
            <a:avLst/>
          </a:prstGeom>
          <a:solidFill>
            <a:srgbClr val="A011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08"/>
          <p:cNvSpPr txBox="1"/>
          <p:nvPr>
            <p:ph type="title"/>
          </p:nvPr>
        </p:nvSpPr>
        <p:spPr>
          <a:xfrm>
            <a:off x="5383475" y="2278675"/>
            <a:ext cx="3147000" cy="1816800"/>
          </a:xfrm>
          <a:prstGeom prst="rect">
            <a:avLst/>
          </a:prstGeom>
        </p:spPr>
        <p:txBody>
          <a:bodyPr anchorCtr="0" anchor="t" bIns="0" lIns="0" spcFirstLastPara="1" rIns="0" wrap="square" tIns="0">
            <a:noAutofit/>
          </a:bodyPr>
          <a:lstStyle>
            <a:lvl1pPr lvl="0">
              <a:lnSpc>
                <a:spcPct val="70000"/>
              </a:lnSpc>
              <a:spcBef>
                <a:spcPts val="0"/>
              </a:spcBef>
              <a:spcAft>
                <a:spcPts val="0"/>
              </a:spcAft>
              <a:buNone/>
              <a:defRPr b="1" sz="4000">
                <a:solidFill>
                  <a:srgbClr val="FFFFFF"/>
                </a:solidFill>
                <a:latin typeface="Montserrat"/>
                <a:ea typeface="Montserrat"/>
                <a:cs typeface="Montserrat"/>
                <a:sym typeface="Montserrat"/>
              </a:defRPr>
            </a:lvl1pPr>
            <a:lvl2pPr lvl="1">
              <a:spcBef>
                <a:spcPts val="0"/>
              </a:spcBef>
              <a:spcAft>
                <a:spcPts val="0"/>
              </a:spcAft>
              <a:buNone/>
              <a:defRPr b="1">
                <a:solidFill>
                  <a:srgbClr val="FFFFFF"/>
                </a:solidFill>
                <a:latin typeface="Montserrat"/>
                <a:ea typeface="Montserrat"/>
                <a:cs typeface="Montserrat"/>
                <a:sym typeface="Montserrat"/>
              </a:defRPr>
            </a:lvl2pPr>
            <a:lvl3pPr lvl="2">
              <a:spcBef>
                <a:spcPts val="0"/>
              </a:spcBef>
              <a:spcAft>
                <a:spcPts val="0"/>
              </a:spcAft>
              <a:buNone/>
              <a:defRPr b="1">
                <a:solidFill>
                  <a:srgbClr val="FFFFFF"/>
                </a:solidFill>
                <a:latin typeface="Montserrat"/>
                <a:ea typeface="Montserrat"/>
                <a:cs typeface="Montserrat"/>
                <a:sym typeface="Montserrat"/>
              </a:defRPr>
            </a:lvl3pPr>
            <a:lvl4pPr lvl="3">
              <a:spcBef>
                <a:spcPts val="0"/>
              </a:spcBef>
              <a:spcAft>
                <a:spcPts val="0"/>
              </a:spcAft>
              <a:buNone/>
              <a:defRPr b="1">
                <a:solidFill>
                  <a:srgbClr val="FFFFFF"/>
                </a:solidFill>
                <a:latin typeface="Montserrat"/>
                <a:ea typeface="Montserrat"/>
                <a:cs typeface="Montserrat"/>
                <a:sym typeface="Montserrat"/>
              </a:defRPr>
            </a:lvl4pPr>
            <a:lvl5pPr lvl="4">
              <a:spcBef>
                <a:spcPts val="0"/>
              </a:spcBef>
              <a:spcAft>
                <a:spcPts val="0"/>
              </a:spcAft>
              <a:buNone/>
              <a:defRPr b="1">
                <a:solidFill>
                  <a:srgbClr val="FFFFFF"/>
                </a:solidFill>
                <a:latin typeface="Montserrat"/>
                <a:ea typeface="Montserrat"/>
                <a:cs typeface="Montserrat"/>
                <a:sym typeface="Montserrat"/>
              </a:defRPr>
            </a:lvl5pPr>
            <a:lvl6pPr lvl="5">
              <a:spcBef>
                <a:spcPts val="0"/>
              </a:spcBef>
              <a:spcAft>
                <a:spcPts val="0"/>
              </a:spcAft>
              <a:buNone/>
              <a:defRPr b="1">
                <a:solidFill>
                  <a:srgbClr val="FFFFFF"/>
                </a:solidFill>
                <a:latin typeface="Montserrat"/>
                <a:ea typeface="Montserrat"/>
                <a:cs typeface="Montserrat"/>
                <a:sym typeface="Montserrat"/>
              </a:defRPr>
            </a:lvl6pPr>
            <a:lvl7pPr lvl="6">
              <a:spcBef>
                <a:spcPts val="0"/>
              </a:spcBef>
              <a:spcAft>
                <a:spcPts val="0"/>
              </a:spcAft>
              <a:buNone/>
              <a:defRPr b="1">
                <a:solidFill>
                  <a:srgbClr val="FFFFFF"/>
                </a:solidFill>
                <a:latin typeface="Montserrat"/>
                <a:ea typeface="Montserrat"/>
                <a:cs typeface="Montserrat"/>
                <a:sym typeface="Montserrat"/>
              </a:defRPr>
            </a:lvl7pPr>
            <a:lvl8pPr lvl="7">
              <a:spcBef>
                <a:spcPts val="0"/>
              </a:spcBef>
              <a:spcAft>
                <a:spcPts val="0"/>
              </a:spcAft>
              <a:buNone/>
              <a:defRPr b="1">
                <a:solidFill>
                  <a:srgbClr val="FFFFFF"/>
                </a:solidFill>
                <a:latin typeface="Montserrat"/>
                <a:ea typeface="Montserrat"/>
                <a:cs typeface="Montserrat"/>
                <a:sym typeface="Montserrat"/>
              </a:defRPr>
            </a:lvl8pPr>
            <a:lvl9pPr lvl="8">
              <a:spcBef>
                <a:spcPts val="0"/>
              </a:spcBef>
              <a:spcAft>
                <a:spcPts val="0"/>
              </a:spcAft>
              <a:buNone/>
              <a:defRPr b="1">
                <a:solidFill>
                  <a:srgbClr val="FFFFFF"/>
                </a:solidFill>
                <a:latin typeface="Montserrat"/>
                <a:ea typeface="Montserrat"/>
                <a:cs typeface="Montserrat"/>
                <a:sym typeface="Montserrat"/>
              </a:defRPr>
            </a:lvl9pPr>
          </a:lstStyle>
          <a:p/>
        </p:txBody>
      </p:sp>
      <p:sp>
        <p:nvSpPr>
          <p:cNvPr id="641" name="Google Shape;641;p108"/>
          <p:cNvSpPr txBox="1"/>
          <p:nvPr>
            <p:ph idx="1" type="subTitle"/>
          </p:nvPr>
        </p:nvSpPr>
        <p:spPr>
          <a:xfrm>
            <a:off x="5383475" y="4181125"/>
            <a:ext cx="2737800" cy="225900"/>
          </a:xfrm>
          <a:prstGeom prst="rect">
            <a:avLst/>
          </a:prstGeom>
        </p:spPr>
        <p:txBody>
          <a:bodyPr anchorCtr="0" anchor="t" bIns="0" lIns="0" spcFirstLastPara="1" rIns="0" wrap="square" tIns="0">
            <a:noAutofit/>
          </a:bodyPr>
          <a:lstStyle>
            <a:lvl1pPr lvl="0">
              <a:spcBef>
                <a:spcPts val="0"/>
              </a:spcBef>
              <a:spcAft>
                <a:spcPts val="0"/>
              </a:spcAft>
              <a:buNone/>
              <a:defRPr sz="1000">
                <a:solidFill>
                  <a:srgbClr val="FFFFFF"/>
                </a:solidFill>
                <a:latin typeface="Montserrat"/>
                <a:ea typeface="Montserrat"/>
                <a:cs typeface="Montserrat"/>
                <a:sym typeface="Montserrat"/>
              </a:defRPr>
            </a:lvl1pPr>
            <a:lvl2pPr lvl="1">
              <a:spcBef>
                <a:spcPts val="0"/>
              </a:spcBef>
              <a:spcAft>
                <a:spcPts val="0"/>
              </a:spcAft>
              <a:buNone/>
              <a:defRPr sz="1000">
                <a:solidFill>
                  <a:srgbClr val="FFFFFF"/>
                </a:solidFill>
                <a:latin typeface="Montserrat"/>
                <a:ea typeface="Montserrat"/>
                <a:cs typeface="Montserrat"/>
                <a:sym typeface="Montserrat"/>
              </a:defRPr>
            </a:lvl2pPr>
            <a:lvl3pPr lvl="2">
              <a:spcBef>
                <a:spcPts val="0"/>
              </a:spcBef>
              <a:spcAft>
                <a:spcPts val="0"/>
              </a:spcAft>
              <a:buNone/>
              <a:defRPr sz="1000">
                <a:solidFill>
                  <a:srgbClr val="FFFFFF"/>
                </a:solidFill>
                <a:latin typeface="Montserrat"/>
                <a:ea typeface="Montserrat"/>
                <a:cs typeface="Montserrat"/>
                <a:sym typeface="Montserrat"/>
              </a:defRPr>
            </a:lvl3pPr>
            <a:lvl4pPr lvl="3">
              <a:spcBef>
                <a:spcPts val="0"/>
              </a:spcBef>
              <a:spcAft>
                <a:spcPts val="0"/>
              </a:spcAft>
              <a:buNone/>
              <a:defRPr sz="1000">
                <a:solidFill>
                  <a:srgbClr val="FFFFFF"/>
                </a:solidFill>
                <a:latin typeface="Montserrat"/>
                <a:ea typeface="Montserrat"/>
                <a:cs typeface="Montserrat"/>
                <a:sym typeface="Montserrat"/>
              </a:defRPr>
            </a:lvl4pPr>
            <a:lvl5pPr lvl="4">
              <a:spcBef>
                <a:spcPts val="0"/>
              </a:spcBef>
              <a:spcAft>
                <a:spcPts val="0"/>
              </a:spcAft>
              <a:buNone/>
              <a:defRPr sz="1000">
                <a:solidFill>
                  <a:srgbClr val="FFFFFF"/>
                </a:solidFill>
                <a:latin typeface="Montserrat"/>
                <a:ea typeface="Montserrat"/>
                <a:cs typeface="Montserrat"/>
                <a:sym typeface="Montserrat"/>
              </a:defRPr>
            </a:lvl5pPr>
            <a:lvl6pPr lvl="5">
              <a:spcBef>
                <a:spcPts val="0"/>
              </a:spcBef>
              <a:spcAft>
                <a:spcPts val="0"/>
              </a:spcAft>
              <a:buNone/>
              <a:defRPr sz="1000">
                <a:solidFill>
                  <a:srgbClr val="FFFFFF"/>
                </a:solidFill>
                <a:latin typeface="Montserrat"/>
                <a:ea typeface="Montserrat"/>
                <a:cs typeface="Montserrat"/>
                <a:sym typeface="Montserrat"/>
              </a:defRPr>
            </a:lvl6pPr>
            <a:lvl7pPr lvl="6">
              <a:spcBef>
                <a:spcPts val="0"/>
              </a:spcBef>
              <a:spcAft>
                <a:spcPts val="0"/>
              </a:spcAft>
              <a:buNone/>
              <a:defRPr sz="1000">
                <a:solidFill>
                  <a:srgbClr val="FFFFFF"/>
                </a:solidFill>
                <a:latin typeface="Montserrat"/>
                <a:ea typeface="Montserrat"/>
                <a:cs typeface="Montserrat"/>
                <a:sym typeface="Montserrat"/>
              </a:defRPr>
            </a:lvl7pPr>
            <a:lvl8pPr lvl="7">
              <a:spcBef>
                <a:spcPts val="0"/>
              </a:spcBef>
              <a:spcAft>
                <a:spcPts val="0"/>
              </a:spcAft>
              <a:buNone/>
              <a:defRPr sz="1000">
                <a:solidFill>
                  <a:srgbClr val="FFFFFF"/>
                </a:solidFill>
                <a:latin typeface="Montserrat"/>
                <a:ea typeface="Montserrat"/>
                <a:cs typeface="Montserrat"/>
                <a:sym typeface="Montserrat"/>
              </a:defRPr>
            </a:lvl8pPr>
            <a:lvl9pPr lvl="8">
              <a:spcBef>
                <a:spcPts val="0"/>
              </a:spcBef>
              <a:spcAft>
                <a:spcPts val="0"/>
              </a:spcAft>
              <a:buNone/>
              <a:defRPr sz="10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p:cSld name="BLANK_8_1_1_1">
    <p:bg>
      <p:bgPr>
        <a:blipFill>
          <a:blip r:embed="rId2">
            <a:alphaModFix/>
          </a:blip>
          <a:stretch>
            <a:fillRect/>
          </a:stretch>
        </a:blipFill>
      </p:bgPr>
    </p:bg>
    <p:spTree>
      <p:nvGrpSpPr>
        <p:cNvPr id="642" name="Shape 642"/>
        <p:cNvGrpSpPr/>
        <p:nvPr/>
      </p:nvGrpSpPr>
      <p:grpSpPr>
        <a:xfrm>
          <a:off x="0" y="0"/>
          <a:ext cx="0" cy="0"/>
          <a:chOff x="0" y="0"/>
          <a:chExt cx="0" cy="0"/>
        </a:xfrm>
      </p:grpSpPr>
      <p:sp>
        <p:nvSpPr>
          <p:cNvPr id="643" name="Google Shape;643;p109"/>
          <p:cNvSpPr txBox="1"/>
          <p:nvPr>
            <p:ph type="title"/>
          </p:nvPr>
        </p:nvSpPr>
        <p:spPr>
          <a:xfrm>
            <a:off x="737750" y="724550"/>
            <a:ext cx="3473700" cy="7800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b="1" sz="2400">
                <a:solidFill>
                  <a:schemeClr val="dk1"/>
                </a:solidFill>
                <a:latin typeface="Montserrat"/>
                <a:ea typeface="Montserrat"/>
                <a:cs typeface="Montserrat"/>
                <a:sym typeface="Montserrat"/>
              </a:defRPr>
            </a:lvl1pPr>
            <a:lvl2pPr lvl="1">
              <a:lnSpc>
                <a:spcPct val="90000"/>
              </a:lnSpc>
              <a:spcBef>
                <a:spcPts val="0"/>
              </a:spcBef>
              <a:spcAft>
                <a:spcPts val="0"/>
              </a:spcAft>
              <a:buNone/>
              <a:defRPr b="1" sz="2400">
                <a:solidFill>
                  <a:schemeClr val="dk1"/>
                </a:solidFill>
                <a:latin typeface="Montserrat"/>
                <a:ea typeface="Montserrat"/>
                <a:cs typeface="Montserrat"/>
                <a:sym typeface="Montserrat"/>
              </a:defRPr>
            </a:lvl2pPr>
            <a:lvl3pPr lvl="2">
              <a:lnSpc>
                <a:spcPct val="90000"/>
              </a:lnSpc>
              <a:spcBef>
                <a:spcPts val="0"/>
              </a:spcBef>
              <a:spcAft>
                <a:spcPts val="0"/>
              </a:spcAft>
              <a:buNone/>
              <a:defRPr b="1" sz="2400">
                <a:solidFill>
                  <a:schemeClr val="dk1"/>
                </a:solidFill>
                <a:latin typeface="Montserrat"/>
                <a:ea typeface="Montserrat"/>
                <a:cs typeface="Montserrat"/>
                <a:sym typeface="Montserrat"/>
              </a:defRPr>
            </a:lvl3pPr>
            <a:lvl4pPr lvl="3">
              <a:lnSpc>
                <a:spcPct val="90000"/>
              </a:lnSpc>
              <a:spcBef>
                <a:spcPts val="0"/>
              </a:spcBef>
              <a:spcAft>
                <a:spcPts val="0"/>
              </a:spcAft>
              <a:buNone/>
              <a:defRPr b="1" sz="2400">
                <a:solidFill>
                  <a:schemeClr val="dk1"/>
                </a:solidFill>
                <a:latin typeface="Montserrat"/>
                <a:ea typeface="Montserrat"/>
                <a:cs typeface="Montserrat"/>
                <a:sym typeface="Montserrat"/>
              </a:defRPr>
            </a:lvl4pPr>
            <a:lvl5pPr lvl="4">
              <a:lnSpc>
                <a:spcPct val="90000"/>
              </a:lnSpc>
              <a:spcBef>
                <a:spcPts val="0"/>
              </a:spcBef>
              <a:spcAft>
                <a:spcPts val="0"/>
              </a:spcAft>
              <a:buNone/>
              <a:defRPr b="1" sz="2400">
                <a:solidFill>
                  <a:schemeClr val="dk1"/>
                </a:solidFill>
                <a:latin typeface="Montserrat"/>
                <a:ea typeface="Montserrat"/>
                <a:cs typeface="Montserrat"/>
                <a:sym typeface="Montserrat"/>
              </a:defRPr>
            </a:lvl5pPr>
            <a:lvl6pPr lvl="5">
              <a:lnSpc>
                <a:spcPct val="90000"/>
              </a:lnSpc>
              <a:spcBef>
                <a:spcPts val="0"/>
              </a:spcBef>
              <a:spcAft>
                <a:spcPts val="0"/>
              </a:spcAft>
              <a:buNone/>
              <a:defRPr b="1" sz="2400">
                <a:solidFill>
                  <a:schemeClr val="dk1"/>
                </a:solidFill>
                <a:latin typeface="Montserrat"/>
                <a:ea typeface="Montserrat"/>
                <a:cs typeface="Montserrat"/>
                <a:sym typeface="Montserrat"/>
              </a:defRPr>
            </a:lvl6pPr>
            <a:lvl7pPr lvl="6">
              <a:lnSpc>
                <a:spcPct val="90000"/>
              </a:lnSpc>
              <a:spcBef>
                <a:spcPts val="0"/>
              </a:spcBef>
              <a:spcAft>
                <a:spcPts val="0"/>
              </a:spcAft>
              <a:buNone/>
              <a:defRPr b="1" sz="2400">
                <a:solidFill>
                  <a:schemeClr val="dk1"/>
                </a:solidFill>
                <a:latin typeface="Montserrat"/>
                <a:ea typeface="Montserrat"/>
                <a:cs typeface="Montserrat"/>
                <a:sym typeface="Montserrat"/>
              </a:defRPr>
            </a:lvl7pPr>
            <a:lvl8pPr lvl="7">
              <a:lnSpc>
                <a:spcPct val="90000"/>
              </a:lnSpc>
              <a:spcBef>
                <a:spcPts val="0"/>
              </a:spcBef>
              <a:spcAft>
                <a:spcPts val="0"/>
              </a:spcAft>
              <a:buNone/>
              <a:defRPr b="1" sz="2400">
                <a:solidFill>
                  <a:schemeClr val="dk1"/>
                </a:solidFill>
                <a:latin typeface="Montserrat"/>
                <a:ea typeface="Montserrat"/>
                <a:cs typeface="Montserrat"/>
                <a:sym typeface="Montserrat"/>
              </a:defRPr>
            </a:lvl8pPr>
            <a:lvl9pPr lvl="8">
              <a:lnSpc>
                <a:spcPct val="90000"/>
              </a:lnSpc>
              <a:spcBef>
                <a:spcPts val="0"/>
              </a:spcBef>
              <a:spcAft>
                <a:spcPts val="0"/>
              </a:spcAft>
              <a:buNone/>
              <a:defRPr b="1" sz="2400">
                <a:solidFill>
                  <a:schemeClr val="dk1"/>
                </a:solidFill>
                <a:latin typeface="Montserrat"/>
                <a:ea typeface="Montserrat"/>
                <a:cs typeface="Montserrat"/>
                <a:sym typeface="Montserrat"/>
              </a:defRPr>
            </a:lvl9pPr>
          </a:lstStyle>
          <a:p/>
        </p:txBody>
      </p:sp>
      <p:sp>
        <p:nvSpPr>
          <p:cNvPr id="644" name="Google Shape;644;p10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645" name="Google Shape;645;p109"/>
          <p:cNvGrpSpPr/>
          <p:nvPr/>
        </p:nvGrpSpPr>
        <p:grpSpPr>
          <a:xfrm rot="10800000">
            <a:off x="380487" y="356559"/>
            <a:ext cx="108498" cy="108747"/>
            <a:chOff x="2662625" y="569875"/>
            <a:chExt cx="1247100" cy="1247100"/>
          </a:xfrm>
        </p:grpSpPr>
        <p:sp>
          <p:nvSpPr>
            <p:cNvPr id="646" name="Google Shape;646;p109"/>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47" name="Google Shape;647;p109"/>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48" name="Google Shape;648;p109"/>
          <p:cNvSpPr txBox="1"/>
          <p:nvPr>
            <p:ph idx="1" type="body"/>
          </p:nvPr>
        </p:nvSpPr>
        <p:spPr>
          <a:xfrm>
            <a:off x="737750" y="1618925"/>
            <a:ext cx="3473700" cy="24819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pic>
        <p:nvPicPr>
          <p:cNvPr id="649" name="Google Shape;649;p109"/>
          <p:cNvPicPr preferRelativeResize="0"/>
          <p:nvPr/>
        </p:nvPicPr>
        <p:blipFill>
          <a:blip r:embed="rId3">
            <a:alphaModFix/>
          </a:blip>
          <a:stretch>
            <a:fillRect/>
          </a:stretch>
        </p:blipFill>
        <p:spPr>
          <a:xfrm>
            <a:off x="8154150" y="4576025"/>
            <a:ext cx="527062"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Dark">
  <p:cSld name="BLANK_8_1_1_1_2">
    <p:bg>
      <p:bgPr>
        <a:solidFill>
          <a:schemeClr val="dk1"/>
        </a:solidFill>
      </p:bgPr>
    </p:bg>
    <p:spTree>
      <p:nvGrpSpPr>
        <p:cNvPr id="650" name="Shape 650"/>
        <p:cNvGrpSpPr/>
        <p:nvPr/>
      </p:nvGrpSpPr>
      <p:grpSpPr>
        <a:xfrm>
          <a:off x="0" y="0"/>
          <a:ext cx="0" cy="0"/>
          <a:chOff x="0" y="0"/>
          <a:chExt cx="0" cy="0"/>
        </a:xfrm>
      </p:grpSpPr>
      <p:sp>
        <p:nvSpPr>
          <p:cNvPr id="651" name="Google Shape;651;p110"/>
          <p:cNvSpPr txBox="1"/>
          <p:nvPr>
            <p:ph type="title"/>
          </p:nvPr>
        </p:nvSpPr>
        <p:spPr>
          <a:xfrm>
            <a:off x="737750" y="724550"/>
            <a:ext cx="3473700" cy="780000"/>
          </a:xfrm>
          <a:prstGeom prst="rect">
            <a:avLst/>
          </a:prstGeom>
        </p:spPr>
        <p:txBody>
          <a:bodyPr anchorCtr="0" anchor="t" bIns="0" lIns="0" spcFirstLastPara="1" rIns="0" wrap="square" tIns="0">
            <a:noAutofit/>
          </a:bodyPr>
          <a:lstStyle>
            <a:lvl1pPr lvl="0">
              <a:spcBef>
                <a:spcPts val="0"/>
              </a:spcBef>
              <a:spcAft>
                <a:spcPts val="0"/>
              </a:spcAft>
              <a:buNone/>
              <a:defRPr b="1" sz="2400">
                <a:solidFill>
                  <a:srgbClr val="FFFFFF"/>
                </a:solidFill>
                <a:latin typeface="Montserrat"/>
                <a:ea typeface="Montserrat"/>
                <a:cs typeface="Montserrat"/>
                <a:sym typeface="Montserrat"/>
              </a:defRPr>
            </a:lvl1pPr>
            <a:lvl2pPr lvl="1">
              <a:spcBef>
                <a:spcPts val="0"/>
              </a:spcBef>
              <a:spcAft>
                <a:spcPts val="0"/>
              </a:spcAft>
              <a:buNone/>
              <a:defRPr b="1" sz="2400">
                <a:solidFill>
                  <a:srgbClr val="FFFFFF"/>
                </a:solidFill>
                <a:latin typeface="Montserrat"/>
                <a:ea typeface="Montserrat"/>
                <a:cs typeface="Montserrat"/>
                <a:sym typeface="Montserrat"/>
              </a:defRPr>
            </a:lvl2pPr>
            <a:lvl3pPr lvl="2">
              <a:spcBef>
                <a:spcPts val="0"/>
              </a:spcBef>
              <a:spcAft>
                <a:spcPts val="0"/>
              </a:spcAft>
              <a:buNone/>
              <a:defRPr b="1" sz="2400">
                <a:solidFill>
                  <a:srgbClr val="FFFFFF"/>
                </a:solidFill>
                <a:latin typeface="Montserrat"/>
                <a:ea typeface="Montserrat"/>
                <a:cs typeface="Montserrat"/>
                <a:sym typeface="Montserrat"/>
              </a:defRPr>
            </a:lvl3pPr>
            <a:lvl4pPr lvl="3">
              <a:spcBef>
                <a:spcPts val="0"/>
              </a:spcBef>
              <a:spcAft>
                <a:spcPts val="0"/>
              </a:spcAft>
              <a:buNone/>
              <a:defRPr b="1" sz="2400">
                <a:solidFill>
                  <a:srgbClr val="FFFFFF"/>
                </a:solidFill>
                <a:latin typeface="Montserrat"/>
                <a:ea typeface="Montserrat"/>
                <a:cs typeface="Montserrat"/>
                <a:sym typeface="Montserrat"/>
              </a:defRPr>
            </a:lvl4pPr>
            <a:lvl5pPr lvl="4">
              <a:spcBef>
                <a:spcPts val="0"/>
              </a:spcBef>
              <a:spcAft>
                <a:spcPts val="0"/>
              </a:spcAft>
              <a:buNone/>
              <a:defRPr b="1" sz="2400">
                <a:solidFill>
                  <a:srgbClr val="FFFFFF"/>
                </a:solidFill>
                <a:latin typeface="Montserrat"/>
                <a:ea typeface="Montserrat"/>
                <a:cs typeface="Montserrat"/>
                <a:sym typeface="Montserrat"/>
              </a:defRPr>
            </a:lvl5pPr>
            <a:lvl6pPr lvl="5">
              <a:spcBef>
                <a:spcPts val="0"/>
              </a:spcBef>
              <a:spcAft>
                <a:spcPts val="0"/>
              </a:spcAft>
              <a:buNone/>
              <a:defRPr b="1" sz="2400">
                <a:solidFill>
                  <a:srgbClr val="FFFFFF"/>
                </a:solidFill>
                <a:latin typeface="Montserrat"/>
                <a:ea typeface="Montserrat"/>
                <a:cs typeface="Montserrat"/>
                <a:sym typeface="Montserrat"/>
              </a:defRPr>
            </a:lvl6pPr>
            <a:lvl7pPr lvl="6">
              <a:spcBef>
                <a:spcPts val="0"/>
              </a:spcBef>
              <a:spcAft>
                <a:spcPts val="0"/>
              </a:spcAft>
              <a:buNone/>
              <a:defRPr b="1" sz="2400">
                <a:solidFill>
                  <a:srgbClr val="FFFFFF"/>
                </a:solidFill>
                <a:latin typeface="Montserrat"/>
                <a:ea typeface="Montserrat"/>
                <a:cs typeface="Montserrat"/>
                <a:sym typeface="Montserrat"/>
              </a:defRPr>
            </a:lvl7pPr>
            <a:lvl8pPr lvl="7">
              <a:spcBef>
                <a:spcPts val="0"/>
              </a:spcBef>
              <a:spcAft>
                <a:spcPts val="0"/>
              </a:spcAft>
              <a:buNone/>
              <a:defRPr b="1" sz="2400">
                <a:solidFill>
                  <a:srgbClr val="FFFFFF"/>
                </a:solidFill>
                <a:latin typeface="Montserrat"/>
                <a:ea typeface="Montserrat"/>
                <a:cs typeface="Montserrat"/>
                <a:sym typeface="Montserrat"/>
              </a:defRPr>
            </a:lvl8pPr>
            <a:lvl9pPr lvl="8">
              <a:spcBef>
                <a:spcPts val="0"/>
              </a:spcBef>
              <a:spcAft>
                <a:spcPts val="0"/>
              </a:spcAft>
              <a:buNone/>
              <a:defRPr b="1" sz="2400">
                <a:solidFill>
                  <a:srgbClr val="FFFFFF"/>
                </a:solidFill>
                <a:latin typeface="Montserrat"/>
                <a:ea typeface="Montserrat"/>
                <a:cs typeface="Montserrat"/>
                <a:sym typeface="Montserrat"/>
              </a:defRPr>
            </a:lvl9pPr>
          </a:lstStyle>
          <a:p/>
        </p:txBody>
      </p:sp>
      <p:sp>
        <p:nvSpPr>
          <p:cNvPr id="652" name="Google Shape;652;p110"/>
          <p:cNvSpPr txBox="1"/>
          <p:nvPr>
            <p:ph idx="1" type="body"/>
          </p:nvPr>
        </p:nvSpPr>
        <p:spPr>
          <a:xfrm>
            <a:off x="737750" y="1618925"/>
            <a:ext cx="3473700" cy="2481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FFFFFF"/>
              </a:buClr>
              <a:buSzPts val="1200"/>
              <a:buChar char="●"/>
              <a:defRPr sz="12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653" name="Google Shape;653;p11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654" name="Google Shape;654;p110"/>
          <p:cNvGrpSpPr/>
          <p:nvPr/>
        </p:nvGrpSpPr>
        <p:grpSpPr>
          <a:xfrm rot="10800000">
            <a:off x="380487" y="356559"/>
            <a:ext cx="108498" cy="108747"/>
            <a:chOff x="2662625" y="569875"/>
            <a:chExt cx="1247100" cy="1247100"/>
          </a:xfrm>
        </p:grpSpPr>
        <p:sp>
          <p:nvSpPr>
            <p:cNvPr id="655" name="Google Shape;655;p110"/>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56" name="Google Shape;656;p110"/>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657" name="Google Shape;657;p110"/>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Big Title">
  <p:cSld name="BLANK_8_1_1_2_1">
    <p:bg>
      <p:bgPr>
        <a:blipFill>
          <a:blip r:embed="rId2">
            <a:alphaModFix/>
          </a:blip>
          <a:stretch>
            <a:fillRect/>
          </a:stretch>
        </a:blipFill>
      </p:bgPr>
    </p:bg>
    <p:spTree>
      <p:nvGrpSpPr>
        <p:cNvPr id="658" name="Shape 658"/>
        <p:cNvGrpSpPr/>
        <p:nvPr/>
      </p:nvGrpSpPr>
      <p:grpSpPr>
        <a:xfrm>
          <a:off x="0" y="0"/>
          <a:ext cx="0" cy="0"/>
          <a:chOff x="0" y="0"/>
          <a:chExt cx="0" cy="0"/>
        </a:xfrm>
      </p:grpSpPr>
      <p:sp>
        <p:nvSpPr>
          <p:cNvPr id="659" name="Google Shape;659;p111"/>
          <p:cNvSpPr txBox="1"/>
          <p:nvPr>
            <p:ph type="title"/>
          </p:nvPr>
        </p:nvSpPr>
        <p:spPr>
          <a:xfrm>
            <a:off x="4932475" y="724550"/>
            <a:ext cx="3473700" cy="780000"/>
          </a:xfrm>
          <a:prstGeom prst="rect">
            <a:avLst/>
          </a:prstGeom>
        </p:spPr>
        <p:txBody>
          <a:bodyPr anchorCtr="0" anchor="t" bIns="0" lIns="0" spcFirstLastPara="1" rIns="0" wrap="square" tIns="0">
            <a:noAutofit/>
          </a:bodyPr>
          <a:lstStyle>
            <a:lvl1pPr lvl="0">
              <a:spcBef>
                <a:spcPts val="0"/>
              </a:spcBef>
              <a:spcAft>
                <a:spcPts val="0"/>
              </a:spcAft>
              <a:buNone/>
              <a:defRPr b="1" sz="2400">
                <a:solidFill>
                  <a:schemeClr val="dk1"/>
                </a:solidFill>
                <a:latin typeface="Montserrat"/>
                <a:ea typeface="Montserrat"/>
                <a:cs typeface="Montserrat"/>
                <a:sym typeface="Montserrat"/>
              </a:defRPr>
            </a:lvl1pPr>
            <a:lvl2pPr lvl="1">
              <a:spcBef>
                <a:spcPts val="0"/>
              </a:spcBef>
              <a:spcAft>
                <a:spcPts val="0"/>
              </a:spcAft>
              <a:buNone/>
              <a:defRPr b="1" sz="2400">
                <a:solidFill>
                  <a:schemeClr val="dk1"/>
                </a:solidFill>
                <a:latin typeface="Montserrat"/>
                <a:ea typeface="Montserrat"/>
                <a:cs typeface="Montserrat"/>
                <a:sym typeface="Montserrat"/>
              </a:defRPr>
            </a:lvl2pPr>
            <a:lvl3pPr lvl="2">
              <a:spcBef>
                <a:spcPts val="0"/>
              </a:spcBef>
              <a:spcAft>
                <a:spcPts val="0"/>
              </a:spcAft>
              <a:buNone/>
              <a:defRPr b="1" sz="2400">
                <a:solidFill>
                  <a:schemeClr val="dk1"/>
                </a:solidFill>
                <a:latin typeface="Montserrat"/>
                <a:ea typeface="Montserrat"/>
                <a:cs typeface="Montserrat"/>
                <a:sym typeface="Montserrat"/>
              </a:defRPr>
            </a:lvl3pPr>
            <a:lvl4pPr lvl="3">
              <a:spcBef>
                <a:spcPts val="0"/>
              </a:spcBef>
              <a:spcAft>
                <a:spcPts val="0"/>
              </a:spcAft>
              <a:buNone/>
              <a:defRPr b="1" sz="2400">
                <a:solidFill>
                  <a:schemeClr val="dk1"/>
                </a:solidFill>
                <a:latin typeface="Montserrat"/>
                <a:ea typeface="Montserrat"/>
                <a:cs typeface="Montserrat"/>
                <a:sym typeface="Montserrat"/>
              </a:defRPr>
            </a:lvl4pPr>
            <a:lvl5pPr lvl="4">
              <a:spcBef>
                <a:spcPts val="0"/>
              </a:spcBef>
              <a:spcAft>
                <a:spcPts val="0"/>
              </a:spcAft>
              <a:buNone/>
              <a:defRPr b="1" sz="2400">
                <a:solidFill>
                  <a:schemeClr val="dk1"/>
                </a:solidFill>
                <a:latin typeface="Montserrat"/>
                <a:ea typeface="Montserrat"/>
                <a:cs typeface="Montserrat"/>
                <a:sym typeface="Montserrat"/>
              </a:defRPr>
            </a:lvl5pPr>
            <a:lvl6pPr lvl="5">
              <a:spcBef>
                <a:spcPts val="0"/>
              </a:spcBef>
              <a:spcAft>
                <a:spcPts val="0"/>
              </a:spcAft>
              <a:buNone/>
              <a:defRPr b="1" sz="2400">
                <a:solidFill>
                  <a:schemeClr val="dk1"/>
                </a:solidFill>
                <a:latin typeface="Montserrat"/>
                <a:ea typeface="Montserrat"/>
                <a:cs typeface="Montserrat"/>
                <a:sym typeface="Montserrat"/>
              </a:defRPr>
            </a:lvl6pPr>
            <a:lvl7pPr lvl="6">
              <a:spcBef>
                <a:spcPts val="0"/>
              </a:spcBef>
              <a:spcAft>
                <a:spcPts val="0"/>
              </a:spcAft>
              <a:buNone/>
              <a:defRPr b="1" sz="2400">
                <a:solidFill>
                  <a:schemeClr val="dk1"/>
                </a:solidFill>
                <a:latin typeface="Montserrat"/>
                <a:ea typeface="Montserrat"/>
                <a:cs typeface="Montserrat"/>
                <a:sym typeface="Montserrat"/>
              </a:defRPr>
            </a:lvl7pPr>
            <a:lvl8pPr lvl="7">
              <a:spcBef>
                <a:spcPts val="0"/>
              </a:spcBef>
              <a:spcAft>
                <a:spcPts val="0"/>
              </a:spcAft>
              <a:buNone/>
              <a:defRPr b="1" sz="2400">
                <a:solidFill>
                  <a:schemeClr val="dk1"/>
                </a:solidFill>
                <a:latin typeface="Montserrat"/>
                <a:ea typeface="Montserrat"/>
                <a:cs typeface="Montserrat"/>
                <a:sym typeface="Montserrat"/>
              </a:defRPr>
            </a:lvl8pPr>
            <a:lvl9pPr lvl="8">
              <a:spcBef>
                <a:spcPts val="0"/>
              </a:spcBef>
              <a:spcAft>
                <a:spcPts val="0"/>
              </a:spcAft>
              <a:buNone/>
              <a:defRPr b="1" sz="2400">
                <a:solidFill>
                  <a:schemeClr val="dk1"/>
                </a:solidFill>
                <a:latin typeface="Montserrat"/>
                <a:ea typeface="Montserrat"/>
                <a:cs typeface="Montserrat"/>
                <a:sym typeface="Montserrat"/>
              </a:defRPr>
            </a:lvl9pPr>
          </a:lstStyle>
          <a:p/>
        </p:txBody>
      </p:sp>
      <p:pic>
        <p:nvPicPr>
          <p:cNvPr id="660" name="Google Shape;660;p111"/>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661" name="Google Shape;661;p11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662" name="Google Shape;662;p111"/>
          <p:cNvGrpSpPr/>
          <p:nvPr/>
        </p:nvGrpSpPr>
        <p:grpSpPr>
          <a:xfrm rot="10800000">
            <a:off x="380487" y="356559"/>
            <a:ext cx="108498" cy="108747"/>
            <a:chOff x="2662625" y="569875"/>
            <a:chExt cx="1247100" cy="1247100"/>
          </a:xfrm>
        </p:grpSpPr>
        <p:sp>
          <p:nvSpPr>
            <p:cNvPr id="663" name="Google Shape;663;p11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64" name="Google Shape;664;p11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65" name="Google Shape;665;p111"/>
          <p:cNvSpPr txBox="1"/>
          <p:nvPr>
            <p:ph idx="1" type="body"/>
          </p:nvPr>
        </p:nvSpPr>
        <p:spPr>
          <a:xfrm>
            <a:off x="4923637" y="1618925"/>
            <a:ext cx="3473700" cy="24819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Big Title Dark">
  <p:cSld name="BLANK_8_1_1_2_1_2">
    <p:bg>
      <p:bgPr>
        <a:solidFill>
          <a:schemeClr val="dk1"/>
        </a:solidFill>
      </p:bgPr>
    </p:bg>
    <p:spTree>
      <p:nvGrpSpPr>
        <p:cNvPr id="666" name="Shape 666"/>
        <p:cNvGrpSpPr/>
        <p:nvPr/>
      </p:nvGrpSpPr>
      <p:grpSpPr>
        <a:xfrm>
          <a:off x="0" y="0"/>
          <a:ext cx="0" cy="0"/>
          <a:chOff x="0" y="0"/>
          <a:chExt cx="0" cy="0"/>
        </a:xfrm>
      </p:grpSpPr>
      <p:sp>
        <p:nvSpPr>
          <p:cNvPr id="667" name="Google Shape;667;p112"/>
          <p:cNvSpPr txBox="1"/>
          <p:nvPr>
            <p:ph type="title"/>
          </p:nvPr>
        </p:nvSpPr>
        <p:spPr>
          <a:xfrm>
            <a:off x="4932475" y="724550"/>
            <a:ext cx="3473700" cy="780000"/>
          </a:xfrm>
          <a:prstGeom prst="rect">
            <a:avLst/>
          </a:prstGeom>
        </p:spPr>
        <p:txBody>
          <a:bodyPr anchorCtr="0" anchor="t" bIns="0" lIns="0" spcFirstLastPara="1" rIns="0" wrap="square" tIns="0">
            <a:noAutofit/>
          </a:bodyPr>
          <a:lstStyle>
            <a:lvl1pPr lvl="0">
              <a:spcBef>
                <a:spcPts val="0"/>
              </a:spcBef>
              <a:spcAft>
                <a:spcPts val="0"/>
              </a:spcAft>
              <a:buNone/>
              <a:defRPr b="1" sz="2400">
                <a:solidFill>
                  <a:srgbClr val="FFFFFF"/>
                </a:solidFill>
                <a:latin typeface="Montserrat"/>
                <a:ea typeface="Montserrat"/>
                <a:cs typeface="Montserrat"/>
                <a:sym typeface="Montserrat"/>
              </a:defRPr>
            </a:lvl1pPr>
            <a:lvl2pPr lvl="1">
              <a:spcBef>
                <a:spcPts val="0"/>
              </a:spcBef>
              <a:spcAft>
                <a:spcPts val="0"/>
              </a:spcAft>
              <a:buNone/>
              <a:defRPr b="1" sz="2400">
                <a:solidFill>
                  <a:srgbClr val="FFFFFF"/>
                </a:solidFill>
                <a:latin typeface="Montserrat"/>
                <a:ea typeface="Montserrat"/>
                <a:cs typeface="Montserrat"/>
                <a:sym typeface="Montserrat"/>
              </a:defRPr>
            </a:lvl2pPr>
            <a:lvl3pPr lvl="2">
              <a:spcBef>
                <a:spcPts val="0"/>
              </a:spcBef>
              <a:spcAft>
                <a:spcPts val="0"/>
              </a:spcAft>
              <a:buNone/>
              <a:defRPr b="1" sz="2400">
                <a:solidFill>
                  <a:srgbClr val="FFFFFF"/>
                </a:solidFill>
                <a:latin typeface="Montserrat"/>
                <a:ea typeface="Montserrat"/>
                <a:cs typeface="Montserrat"/>
                <a:sym typeface="Montserrat"/>
              </a:defRPr>
            </a:lvl3pPr>
            <a:lvl4pPr lvl="3">
              <a:spcBef>
                <a:spcPts val="0"/>
              </a:spcBef>
              <a:spcAft>
                <a:spcPts val="0"/>
              </a:spcAft>
              <a:buNone/>
              <a:defRPr b="1" sz="2400">
                <a:solidFill>
                  <a:srgbClr val="FFFFFF"/>
                </a:solidFill>
                <a:latin typeface="Montserrat"/>
                <a:ea typeface="Montserrat"/>
                <a:cs typeface="Montserrat"/>
                <a:sym typeface="Montserrat"/>
              </a:defRPr>
            </a:lvl4pPr>
            <a:lvl5pPr lvl="4">
              <a:spcBef>
                <a:spcPts val="0"/>
              </a:spcBef>
              <a:spcAft>
                <a:spcPts val="0"/>
              </a:spcAft>
              <a:buNone/>
              <a:defRPr b="1" sz="2400">
                <a:solidFill>
                  <a:srgbClr val="FFFFFF"/>
                </a:solidFill>
                <a:latin typeface="Montserrat"/>
                <a:ea typeface="Montserrat"/>
                <a:cs typeface="Montserrat"/>
                <a:sym typeface="Montserrat"/>
              </a:defRPr>
            </a:lvl5pPr>
            <a:lvl6pPr lvl="5">
              <a:spcBef>
                <a:spcPts val="0"/>
              </a:spcBef>
              <a:spcAft>
                <a:spcPts val="0"/>
              </a:spcAft>
              <a:buNone/>
              <a:defRPr b="1" sz="2400">
                <a:solidFill>
                  <a:srgbClr val="FFFFFF"/>
                </a:solidFill>
                <a:latin typeface="Montserrat"/>
                <a:ea typeface="Montserrat"/>
                <a:cs typeface="Montserrat"/>
                <a:sym typeface="Montserrat"/>
              </a:defRPr>
            </a:lvl6pPr>
            <a:lvl7pPr lvl="6">
              <a:spcBef>
                <a:spcPts val="0"/>
              </a:spcBef>
              <a:spcAft>
                <a:spcPts val="0"/>
              </a:spcAft>
              <a:buNone/>
              <a:defRPr b="1" sz="2400">
                <a:solidFill>
                  <a:srgbClr val="FFFFFF"/>
                </a:solidFill>
                <a:latin typeface="Montserrat"/>
                <a:ea typeface="Montserrat"/>
                <a:cs typeface="Montserrat"/>
                <a:sym typeface="Montserrat"/>
              </a:defRPr>
            </a:lvl7pPr>
            <a:lvl8pPr lvl="7">
              <a:spcBef>
                <a:spcPts val="0"/>
              </a:spcBef>
              <a:spcAft>
                <a:spcPts val="0"/>
              </a:spcAft>
              <a:buNone/>
              <a:defRPr b="1" sz="2400">
                <a:solidFill>
                  <a:srgbClr val="FFFFFF"/>
                </a:solidFill>
                <a:latin typeface="Montserrat"/>
                <a:ea typeface="Montserrat"/>
                <a:cs typeface="Montserrat"/>
                <a:sym typeface="Montserrat"/>
              </a:defRPr>
            </a:lvl8pPr>
            <a:lvl9pPr lvl="8">
              <a:spcBef>
                <a:spcPts val="0"/>
              </a:spcBef>
              <a:spcAft>
                <a:spcPts val="0"/>
              </a:spcAft>
              <a:buNone/>
              <a:defRPr b="1" sz="2400">
                <a:solidFill>
                  <a:srgbClr val="FFFFFF"/>
                </a:solidFill>
                <a:latin typeface="Montserrat"/>
                <a:ea typeface="Montserrat"/>
                <a:cs typeface="Montserrat"/>
                <a:sym typeface="Montserrat"/>
              </a:defRPr>
            </a:lvl9pPr>
          </a:lstStyle>
          <a:p/>
        </p:txBody>
      </p:sp>
      <p:sp>
        <p:nvSpPr>
          <p:cNvPr id="668" name="Google Shape;668;p112"/>
          <p:cNvSpPr txBox="1"/>
          <p:nvPr>
            <p:ph idx="1" type="body"/>
          </p:nvPr>
        </p:nvSpPr>
        <p:spPr>
          <a:xfrm>
            <a:off x="4923637" y="1618925"/>
            <a:ext cx="3473700" cy="2481900"/>
          </a:xfrm>
          <a:prstGeom prst="rect">
            <a:avLst/>
          </a:prstGeom>
        </p:spPr>
        <p:txBody>
          <a:bodyPr anchorCtr="0" anchor="t" bIns="0" lIns="0" spcFirstLastPara="1" rIns="0" wrap="square" tIns="0">
            <a:noAutofit/>
          </a:bodyPr>
          <a:lstStyle>
            <a:lvl1pPr indent="-304800" lvl="0" marL="457200">
              <a:spcBef>
                <a:spcPts val="0"/>
              </a:spcBef>
              <a:spcAft>
                <a:spcPts val="0"/>
              </a:spcAft>
              <a:buClr>
                <a:srgbClr val="FFFFFF"/>
              </a:buClr>
              <a:buSzPts val="1200"/>
              <a:buChar char="●"/>
              <a:defRPr sz="12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669" name="Google Shape;669;p11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670" name="Google Shape;670;p112"/>
          <p:cNvGrpSpPr/>
          <p:nvPr/>
        </p:nvGrpSpPr>
        <p:grpSpPr>
          <a:xfrm rot="10800000">
            <a:off x="380487" y="356559"/>
            <a:ext cx="108498" cy="108747"/>
            <a:chOff x="2662625" y="569875"/>
            <a:chExt cx="1247100" cy="1247100"/>
          </a:xfrm>
        </p:grpSpPr>
        <p:sp>
          <p:nvSpPr>
            <p:cNvPr id="671" name="Google Shape;671;p112"/>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72" name="Google Shape;672;p112"/>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673" name="Google Shape;673;p112"/>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p:cSld name="BLANK_8_1_1_1_1">
    <p:bg>
      <p:bgPr>
        <a:blipFill>
          <a:blip r:embed="rId2">
            <a:alphaModFix/>
          </a:blip>
          <a:stretch>
            <a:fillRect/>
          </a:stretch>
        </a:blipFill>
      </p:bgPr>
    </p:bg>
    <p:spTree>
      <p:nvGrpSpPr>
        <p:cNvPr id="674" name="Shape 674"/>
        <p:cNvGrpSpPr/>
        <p:nvPr/>
      </p:nvGrpSpPr>
      <p:grpSpPr>
        <a:xfrm>
          <a:off x="0" y="0"/>
          <a:ext cx="0" cy="0"/>
          <a:chOff x="0" y="0"/>
          <a:chExt cx="0" cy="0"/>
        </a:xfrm>
      </p:grpSpPr>
      <p:pic>
        <p:nvPicPr>
          <p:cNvPr id="675" name="Google Shape;675;p113"/>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676" name="Google Shape;676;p11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677" name="Google Shape;677;p113"/>
          <p:cNvGrpSpPr/>
          <p:nvPr/>
        </p:nvGrpSpPr>
        <p:grpSpPr>
          <a:xfrm rot="10800000">
            <a:off x="380487" y="356559"/>
            <a:ext cx="108498" cy="108747"/>
            <a:chOff x="2662625" y="569875"/>
            <a:chExt cx="1247100" cy="1247100"/>
          </a:xfrm>
        </p:grpSpPr>
        <p:sp>
          <p:nvSpPr>
            <p:cNvPr id="678" name="Google Shape;678;p113"/>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79" name="Google Shape;679;p113"/>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80" name="Google Shape;680;p113"/>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chemeClr val="dk1"/>
                </a:solidFill>
                <a:latin typeface="Montserrat"/>
                <a:ea typeface="Montserrat"/>
                <a:cs typeface="Montserrat"/>
                <a:sym typeface="Montserrat"/>
              </a:defRPr>
            </a:lvl1pPr>
            <a:lvl2pPr lvl="1">
              <a:spcBef>
                <a:spcPts val="0"/>
              </a:spcBef>
              <a:spcAft>
                <a:spcPts val="0"/>
              </a:spcAft>
              <a:buNone/>
              <a:defRPr b="1" sz="1100">
                <a:solidFill>
                  <a:schemeClr val="dk1"/>
                </a:solidFill>
                <a:latin typeface="Montserrat"/>
                <a:ea typeface="Montserrat"/>
                <a:cs typeface="Montserrat"/>
                <a:sym typeface="Montserrat"/>
              </a:defRPr>
            </a:lvl2pPr>
            <a:lvl3pPr lvl="2">
              <a:spcBef>
                <a:spcPts val="0"/>
              </a:spcBef>
              <a:spcAft>
                <a:spcPts val="0"/>
              </a:spcAft>
              <a:buNone/>
              <a:defRPr b="1" sz="1100">
                <a:solidFill>
                  <a:schemeClr val="dk1"/>
                </a:solidFill>
                <a:latin typeface="Montserrat"/>
                <a:ea typeface="Montserrat"/>
                <a:cs typeface="Montserrat"/>
                <a:sym typeface="Montserrat"/>
              </a:defRPr>
            </a:lvl3pPr>
            <a:lvl4pPr lvl="3">
              <a:spcBef>
                <a:spcPts val="0"/>
              </a:spcBef>
              <a:spcAft>
                <a:spcPts val="0"/>
              </a:spcAft>
              <a:buNone/>
              <a:defRPr b="1" sz="1100">
                <a:solidFill>
                  <a:schemeClr val="dk1"/>
                </a:solidFill>
                <a:latin typeface="Montserrat"/>
                <a:ea typeface="Montserrat"/>
                <a:cs typeface="Montserrat"/>
                <a:sym typeface="Montserrat"/>
              </a:defRPr>
            </a:lvl4pPr>
            <a:lvl5pPr lvl="4">
              <a:spcBef>
                <a:spcPts val="0"/>
              </a:spcBef>
              <a:spcAft>
                <a:spcPts val="0"/>
              </a:spcAft>
              <a:buNone/>
              <a:defRPr b="1" sz="1100">
                <a:solidFill>
                  <a:schemeClr val="dk1"/>
                </a:solidFill>
                <a:latin typeface="Montserrat"/>
                <a:ea typeface="Montserrat"/>
                <a:cs typeface="Montserrat"/>
                <a:sym typeface="Montserrat"/>
              </a:defRPr>
            </a:lvl5pPr>
            <a:lvl6pPr lvl="5">
              <a:spcBef>
                <a:spcPts val="0"/>
              </a:spcBef>
              <a:spcAft>
                <a:spcPts val="0"/>
              </a:spcAft>
              <a:buNone/>
              <a:defRPr b="1" sz="1100">
                <a:solidFill>
                  <a:schemeClr val="dk1"/>
                </a:solidFill>
                <a:latin typeface="Montserrat"/>
                <a:ea typeface="Montserrat"/>
                <a:cs typeface="Montserrat"/>
                <a:sym typeface="Montserrat"/>
              </a:defRPr>
            </a:lvl6pPr>
            <a:lvl7pPr lvl="6">
              <a:spcBef>
                <a:spcPts val="0"/>
              </a:spcBef>
              <a:spcAft>
                <a:spcPts val="0"/>
              </a:spcAft>
              <a:buNone/>
              <a:defRPr b="1" sz="1100">
                <a:solidFill>
                  <a:schemeClr val="dk1"/>
                </a:solidFill>
                <a:latin typeface="Montserrat"/>
                <a:ea typeface="Montserrat"/>
                <a:cs typeface="Montserrat"/>
                <a:sym typeface="Montserrat"/>
              </a:defRPr>
            </a:lvl7pPr>
            <a:lvl8pPr lvl="7">
              <a:spcBef>
                <a:spcPts val="0"/>
              </a:spcBef>
              <a:spcAft>
                <a:spcPts val="0"/>
              </a:spcAft>
              <a:buNone/>
              <a:defRPr b="1" sz="1100">
                <a:solidFill>
                  <a:schemeClr val="dk1"/>
                </a:solidFill>
                <a:latin typeface="Montserrat"/>
                <a:ea typeface="Montserrat"/>
                <a:cs typeface="Montserrat"/>
                <a:sym typeface="Montserrat"/>
              </a:defRPr>
            </a:lvl8pPr>
            <a:lvl9pPr lvl="8">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681" name="Google Shape;681;p113"/>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682" name="Google Shape;682;p113"/>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Dark">
  <p:cSld name="BLANK_8_1_1_1_1_2">
    <p:bg>
      <p:bgPr>
        <a:solidFill>
          <a:schemeClr val="dk1"/>
        </a:solidFill>
      </p:bgPr>
    </p:bg>
    <p:spTree>
      <p:nvGrpSpPr>
        <p:cNvPr id="683" name="Shape 683"/>
        <p:cNvGrpSpPr/>
        <p:nvPr/>
      </p:nvGrpSpPr>
      <p:grpSpPr>
        <a:xfrm>
          <a:off x="0" y="0"/>
          <a:ext cx="0" cy="0"/>
          <a:chOff x="0" y="0"/>
          <a:chExt cx="0" cy="0"/>
        </a:xfrm>
      </p:grpSpPr>
      <p:sp>
        <p:nvSpPr>
          <p:cNvPr id="684" name="Google Shape;684;p114"/>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3"/>
              </a:buClr>
              <a:buSzPts val="1200"/>
              <a:buChar char="●"/>
              <a:defRPr sz="1200">
                <a:solidFill>
                  <a:schemeClr val="accent3"/>
                </a:solidFill>
              </a:defRPr>
            </a:lvl1pPr>
            <a:lvl2pPr indent="-304800" lvl="1" marL="914400">
              <a:spcBef>
                <a:spcPts val="0"/>
              </a:spcBef>
              <a:spcAft>
                <a:spcPts val="0"/>
              </a:spcAft>
              <a:buClr>
                <a:schemeClr val="accent3"/>
              </a:buClr>
              <a:buSzPts val="1200"/>
              <a:buChar char="○"/>
              <a:defRPr sz="1200">
                <a:solidFill>
                  <a:schemeClr val="accent3"/>
                </a:solidFill>
              </a:defRPr>
            </a:lvl2pPr>
            <a:lvl3pPr indent="-304800" lvl="2" marL="1371600">
              <a:spcBef>
                <a:spcPts val="0"/>
              </a:spcBef>
              <a:spcAft>
                <a:spcPts val="0"/>
              </a:spcAft>
              <a:buClr>
                <a:schemeClr val="accent3"/>
              </a:buClr>
              <a:buSzPts val="1200"/>
              <a:buChar char="■"/>
              <a:defRPr sz="1200">
                <a:solidFill>
                  <a:schemeClr val="accent3"/>
                </a:solidFill>
              </a:defRPr>
            </a:lvl3pPr>
            <a:lvl4pPr indent="-304800" lvl="3" marL="1828800">
              <a:spcBef>
                <a:spcPts val="0"/>
              </a:spcBef>
              <a:spcAft>
                <a:spcPts val="0"/>
              </a:spcAft>
              <a:buClr>
                <a:schemeClr val="accent3"/>
              </a:buClr>
              <a:buSzPts val="1200"/>
              <a:buChar char="●"/>
              <a:defRPr sz="1200">
                <a:solidFill>
                  <a:schemeClr val="accent3"/>
                </a:solidFill>
              </a:defRPr>
            </a:lvl4pPr>
            <a:lvl5pPr indent="-304800" lvl="4" marL="2286000">
              <a:spcBef>
                <a:spcPts val="0"/>
              </a:spcBef>
              <a:spcAft>
                <a:spcPts val="0"/>
              </a:spcAft>
              <a:buClr>
                <a:schemeClr val="accent3"/>
              </a:buClr>
              <a:buSzPts val="1200"/>
              <a:buChar char="○"/>
              <a:defRPr sz="1200">
                <a:solidFill>
                  <a:schemeClr val="accent3"/>
                </a:solidFill>
              </a:defRPr>
            </a:lvl5pPr>
            <a:lvl6pPr indent="-304800" lvl="5" marL="2743200">
              <a:spcBef>
                <a:spcPts val="0"/>
              </a:spcBef>
              <a:spcAft>
                <a:spcPts val="0"/>
              </a:spcAft>
              <a:buClr>
                <a:schemeClr val="accent3"/>
              </a:buClr>
              <a:buSzPts val="1200"/>
              <a:buChar char="■"/>
              <a:defRPr sz="1200">
                <a:solidFill>
                  <a:schemeClr val="accent3"/>
                </a:solidFill>
              </a:defRPr>
            </a:lvl6pPr>
            <a:lvl7pPr indent="-304800" lvl="6" marL="3200400">
              <a:spcBef>
                <a:spcPts val="0"/>
              </a:spcBef>
              <a:spcAft>
                <a:spcPts val="0"/>
              </a:spcAft>
              <a:buClr>
                <a:schemeClr val="accent3"/>
              </a:buClr>
              <a:buSzPts val="1200"/>
              <a:buChar char="●"/>
              <a:defRPr sz="1200">
                <a:solidFill>
                  <a:schemeClr val="accent3"/>
                </a:solidFill>
              </a:defRPr>
            </a:lvl7pPr>
            <a:lvl8pPr indent="-304800" lvl="7" marL="3657600">
              <a:spcBef>
                <a:spcPts val="0"/>
              </a:spcBef>
              <a:spcAft>
                <a:spcPts val="0"/>
              </a:spcAft>
              <a:buClr>
                <a:schemeClr val="accent3"/>
              </a:buClr>
              <a:buSzPts val="1200"/>
              <a:buChar char="○"/>
              <a:defRPr sz="1200">
                <a:solidFill>
                  <a:schemeClr val="accent3"/>
                </a:solidFill>
              </a:defRPr>
            </a:lvl8pPr>
            <a:lvl9pPr indent="-304800" lvl="8" marL="4114800">
              <a:spcBef>
                <a:spcPts val="0"/>
              </a:spcBef>
              <a:spcAft>
                <a:spcPts val="0"/>
              </a:spcAft>
              <a:buClr>
                <a:schemeClr val="accent3"/>
              </a:buClr>
              <a:buSzPts val="1200"/>
              <a:buChar char="■"/>
              <a:defRPr sz="1200">
                <a:solidFill>
                  <a:schemeClr val="accent3"/>
                </a:solidFill>
              </a:defRPr>
            </a:lvl9pPr>
          </a:lstStyle>
          <a:p/>
        </p:txBody>
      </p:sp>
      <p:sp>
        <p:nvSpPr>
          <p:cNvPr id="685" name="Google Shape;685;p114"/>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a:spcBef>
                <a:spcPts val="0"/>
              </a:spcBef>
              <a:spcAft>
                <a:spcPts val="0"/>
              </a:spcAft>
              <a:buNone/>
              <a:defRPr sz="1800">
                <a:solidFill>
                  <a:schemeClr val="accent3"/>
                </a:solidFill>
              </a:defRPr>
            </a:lvl1pPr>
            <a:lvl2pPr lvl="1">
              <a:spcBef>
                <a:spcPts val="0"/>
              </a:spcBef>
              <a:spcAft>
                <a:spcPts val="0"/>
              </a:spcAft>
              <a:buNone/>
              <a:defRPr sz="1800">
                <a:solidFill>
                  <a:schemeClr val="accent3"/>
                </a:solidFill>
              </a:defRPr>
            </a:lvl2pPr>
            <a:lvl3pPr lvl="2">
              <a:spcBef>
                <a:spcPts val="0"/>
              </a:spcBef>
              <a:spcAft>
                <a:spcPts val="0"/>
              </a:spcAft>
              <a:buNone/>
              <a:defRPr sz="1800">
                <a:solidFill>
                  <a:schemeClr val="accent3"/>
                </a:solidFill>
              </a:defRPr>
            </a:lvl3pPr>
            <a:lvl4pPr lvl="3">
              <a:spcBef>
                <a:spcPts val="0"/>
              </a:spcBef>
              <a:spcAft>
                <a:spcPts val="0"/>
              </a:spcAft>
              <a:buNone/>
              <a:defRPr sz="1800">
                <a:solidFill>
                  <a:schemeClr val="accent3"/>
                </a:solidFill>
              </a:defRPr>
            </a:lvl4pPr>
            <a:lvl5pPr lvl="4">
              <a:spcBef>
                <a:spcPts val="0"/>
              </a:spcBef>
              <a:spcAft>
                <a:spcPts val="0"/>
              </a:spcAft>
              <a:buNone/>
              <a:defRPr sz="1800">
                <a:solidFill>
                  <a:schemeClr val="accent3"/>
                </a:solidFill>
              </a:defRPr>
            </a:lvl5pPr>
            <a:lvl6pPr lvl="5">
              <a:spcBef>
                <a:spcPts val="0"/>
              </a:spcBef>
              <a:spcAft>
                <a:spcPts val="0"/>
              </a:spcAft>
              <a:buNone/>
              <a:defRPr sz="1800">
                <a:solidFill>
                  <a:schemeClr val="accent3"/>
                </a:solidFill>
              </a:defRPr>
            </a:lvl6pPr>
            <a:lvl7pPr lvl="6">
              <a:spcBef>
                <a:spcPts val="0"/>
              </a:spcBef>
              <a:spcAft>
                <a:spcPts val="0"/>
              </a:spcAft>
              <a:buNone/>
              <a:defRPr sz="1800">
                <a:solidFill>
                  <a:schemeClr val="accent3"/>
                </a:solidFill>
              </a:defRPr>
            </a:lvl7pPr>
            <a:lvl8pPr lvl="7">
              <a:spcBef>
                <a:spcPts val="0"/>
              </a:spcBef>
              <a:spcAft>
                <a:spcPts val="0"/>
              </a:spcAft>
              <a:buNone/>
              <a:defRPr sz="1800">
                <a:solidFill>
                  <a:schemeClr val="accent3"/>
                </a:solidFill>
              </a:defRPr>
            </a:lvl8pPr>
            <a:lvl9pPr lvl="8">
              <a:spcBef>
                <a:spcPts val="0"/>
              </a:spcBef>
              <a:spcAft>
                <a:spcPts val="0"/>
              </a:spcAft>
              <a:buNone/>
              <a:defRPr sz="1800">
                <a:solidFill>
                  <a:schemeClr val="accent3"/>
                </a:solidFill>
              </a:defRPr>
            </a:lvl9pPr>
          </a:lstStyle>
          <a:p/>
        </p:txBody>
      </p:sp>
      <p:sp>
        <p:nvSpPr>
          <p:cNvPr id="686" name="Google Shape;686;p11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687" name="Google Shape;687;p114"/>
          <p:cNvGrpSpPr/>
          <p:nvPr/>
        </p:nvGrpSpPr>
        <p:grpSpPr>
          <a:xfrm rot="10800000">
            <a:off x="380487" y="356559"/>
            <a:ext cx="108498" cy="108747"/>
            <a:chOff x="2662625" y="569875"/>
            <a:chExt cx="1247100" cy="1247100"/>
          </a:xfrm>
        </p:grpSpPr>
        <p:sp>
          <p:nvSpPr>
            <p:cNvPr id="688" name="Google Shape;688;p114"/>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89" name="Google Shape;689;p114"/>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90" name="Google Shape;690;p11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a:solidFill>
                  <a:srgbClr val="FFFFFF"/>
                </a:solidFill>
                <a:latin typeface="Montserrat Medium"/>
                <a:ea typeface="Montserrat Medium"/>
                <a:cs typeface="Montserrat Medium"/>
                <a:sym typeface="Montserrat Medium"/>
              </a:defRPr>
            </a:lvl1pPr>
            <a:lvl2pPr lvl="1">
              <a:spcBef>
                <a:spcPts val="0"/>
              </a:spcBef>
              <a:spcAft>
                <a:spcPts val="0"/>
              </a:spcAft>
              <a:buNone/>
              <a:defRPr>
                <a:solidFill>
                  <a:srgbClr val="FFFFFF"/>
                </a:solidFill>
                <a:latin typeface="Montserrat Medium"/>
                <a:ea typeface="Montserrat Medium"/>
                <a:cs typeface="Montserrat Medium"/>
                <a:sym typeface="Montserrat Medium"/>
              </a:defRPr>
            </a:lvl2pPr>
            <a:lvl3pPr lvl="2">
              <a:spcBef>
                <a:spcPts val="0"/>
              </a:spcBef>
              <a:spcAft>
                <a:spcPts val="0"/>
              </a:spcAft>
              <a:buNone/>
              <a:defRPr>
                <a:solidFill>
                  <a:srgbClr val="FFFFFF"/>
                </a:solidFill>
                <a:latin typeface="Montserrat Medium"/>
                <a:ea typeface="Montserrat Medium"/>
                <a:cs typeface="Montserrat Medium"/>
                <a:sym typeface="Montserrat Medium"/>
              </a:defRPr>
            </a:lvl3pPr>
            <a:lvl4pPr lvl="3">
              <a:spcBef>
                <a:spcPts val="0"/>
              </a:spcBef>
              <a:spcAft>
                <a:spcPts val="0"/>
              </a:spcAft>
              <a:buNone/>
              <a:defRPr>
                <a:solidFill>
                  <a:srgbClr val="FFFFFF"/>
                </a:solidFill>
                <a:latin typeface="Montserrat Medium"/>
                <a:ea typeface="Montserrat Medium"/>
                <a:cs typeface="Montserrat Medium"/>
                <a:sym typeface="Montserrat Medium"/>
              </a:defRPr>
            </a:lvl4pPr>
            <a:lvl5pPr lvl="4">
              <a:spcBef>
                <a:spcPts val="0"/>
              </a:spcBef>
              <a:spcAft>
                <a:spcPts val="0"/>
              </a:spcAft>
              <a:buNone/>
              <a:defRPr>
                <a:solidFill>
                  <a:srgbClr val="FFFFFF"/>
                </a:solidFill>
                <a:latin typeface="Montserrat Medium"/>
                <a:ea typeface="Montserrat Medium"/>
                <a:cs typeface="Montserrat Medium"/>
                <a:sym typeface="Montserrat Medium"/>
              </a:defRPr>
            </a:lvl5pPr>
            <a:lvl6pPr lvl="5">
              <a:spcBef>
                <a:spcPts val="0"/>
              </a:spcBef>
              <a:spcAft>
                <a:spcPts val="0"/>
              </a:spcAft>
              <a:buNone/>
              <a:defRPr>
                <a:solidFill>
                  <a:srgbClr val="FFFFFF"/>
                </a:solidFill>
                <a:latin typeface="Montserrat Medium"/>
                <a:ea typeface="Montserrat Medium"/>
                <a:cs typeface="Montserrat Medium"/>
                <a:sym typeface="Montserrat Medium"/>
              </a:defRPr>
            </a:lvl6pPr>
            <a:lvl7pPr lvl="6">
              <a:spcBef>
                <a:spcPts val="0"/>
              </a:spcBef>
              <a:spcAft>
                <a:spcPts val="0"/>
              </a:spcAft>
              <a:buNone/>
              <a:defRPr>
                <a:solidFill>
                  <a:srgbClr val="FFFFFF"/>
                </a:solidFill>
                <a:latin typeface="Montserrat Medium"/>
                <a:ea typeface="Montserrat Medium"/>
                <a:cs typeface="Montserrat Medium"/>
                <a:sym typeface="Montserrat Medium"/>
              </a:defRPr>
            </a:lvl7pPr>
            <a:lvl8pPr lvl="7">
              <a:spcBef>
                <a:spcPts val="0"/>
              </a:spcBef>
              <a:spcAft>
                <a:spcPts val="0"/>
              </a:spcAft>
              <a:buNone/>
              <a:defRPr>
                <a:solidFill>
                  <a:srgbClr val="FFFFFF"/>
                </a:solidFill>
                <a:latin typeface="Montserrat Medium"/>
                <a:ea typeface="Montserrat Medium"/>
                <a:cs typeface="Montserrat Medium"/>
                <a:sym typeface="Montserrat Medium"/>
              </a:defRPr>
            </a:lvl8pPr>
            <a:lvl9pPr lvl="8">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691" name="Google Shape;691;p114"/>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Impact Guides">
  <p:cSld name="CUSTOM_5">
    <p:spTree>
      <p:nvGrpSpPr>
        <p:cNvPr id="58" name="Shape 58"/>
        <p:cNvGrpSpPr/>
        <p:nvPr/>
      </p:nvGrpSpPr>
      <p:grpSpPr>
        <a:xfrm>
          <a:off x="0" y="0"/>
          <a:ext cx="0" cy="0"/>
          <a:chOff x="0" y="0"/>
          <a:chExt cx="0" cy="0"/>
        </a:xfrm>
      </p:grpSpPr>
      <p:grpSp>
        <p:nvGrpSpPr>
          <p:cNvPr id="59" name="Google Shape;59;p12"/>
          <p:cNvGrpSpPr/>
          <p:nvPr/>
        </p:nvGrpSpPr>
        <p:grpSpPr>
          <a:xfrm>
            <a:off x="50" y="-5625"/>
            <a:ext cx="9144000" cy="5149050"/>
            <a:chOff x="50" y="-5625"/>
            <a:chExt cx="9144000" cy="5149050"/>
          </a:xfrm>
        </p:grpSpPr>
        <p:sp>
          <p:nvSpPr>
            <p:cNvPr id="60" name="Google Shape;60;p12"/>
            <p:cNvSpPr/>
            <p:nvPr/>
          </p:nvSpPr>
          <p:spPr>
            <a:xfrm rot="5400000">
              <a:off x="-203350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p:nvPr/>
          </p:nvSpPr>
          <p:spPr>
            <a:xfrm rot="5400000">
              <a:off x="637575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2"/>
            <p:cNvSpPr/>
            <p:nvPr/>
          </p:nvSpPr>
          <p:spPr>
            <a:xfrm>
              <a:off x="50" y="44087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50" y="-56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 name="Google Shape;64;p12"/>
          <p:cNvGrpSpPr/>
          <p:nvPr/>
        </p:nvGrpSpPr>
        <p:grpSpPr>
          <a:xfrm>
            <a:off x="566274" y="724550"/>
            <a:ext cx="8092492" cy="3694500"/>
            <a:chOff x="737747" y="724550"/>
            <a:chExt cx="7668428" cy="3694500"/>
          </a:xfrm>
        </p:grpSpPr>
        <p:sp>
          <p:nvSpPr>
            <p:cNvPr id="65" name="Google Shape;65;p12"/>
            <p:cNvSpPr/>
            <p:nvPr/>
          </p:nvSpPr>
          <p:spPr>
            <a:xfrm rot="5400000">
              <a:off x="-760903"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2"/>
            <p:cNvSpPr/>
            <p:nvPr/>
          </p:nvSpPr>
          <p:spPr>
            <a:xfrm rot="5400000">
              <a:off x="-63780"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p:nvPr/>
          </p:nvSpPr>
          <p:spPr>
            <a:xfrm rot="5400000">
              <a:off x="633342"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p:nvPr/>
          </p:nvSpPr>
          <p:spPr>
            <a:xfrm rot="5400000">
              <a:off x="1330465"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2"/>
            <p:cNvSpPr/>
            <p:nvPr/>
          </p:nvSpPr>
          <p:spPr>
            <a:xfrm rot="5400000">
              <a:off x="2027588"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2"/>
            <p:cNvSpPr/>
            <p:nvPr/>
          </p:nvSpPr>
          <p:spPr>
            <a:xfrm rot="5400000">
              <a:off x="2724711"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p:nvPr/>
          </p:nvSpPr>
          <p:spPr>
            <a:xfrm rot="5400000">
              <a:off x="3421834"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2"/>
            <p:cNvSpPr/>
            <p:nvPr/>
          </p:nvSpPr>
          <p:spPr>
            <a:xfrm rot="5400000">
              <a:off x="4118957"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2"/>
            <p:cNvSpPr/>
            <p:nvPr/>
          </p:nvSpPr>
          <p:spPr>
            <a:xfrm rot="5400000">
              <a:off x="4816079"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p:nvPr/>
          </p:nvSpPr>
          <p:spPr>
            <a:xfrm rot="5400000">
              <a:off x="5513202"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2"/>
            <p:cNvSpPr/>
            <p:nvPr/>
          </p:nvSpPr>
          <p:spPr>
            <a:xfrm rot="5400000">
              <a:off x="6210325"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 name="Google Shape;76;p12"/>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77" name="Google Shape;77;p1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78" name="Google Shape;78;p12"/>
          <p:cNvSpPr txBox="1"/>
          <p:nvPr/>
        </p:nvSpPr>
        <p:spPr>
          <a:xfrm>
            <a:off x="754575" y="331709"/>
            <a:ext cx="6652800" cy="14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1100">
              <a:solidFill>
                <a:srgbClr val="03002C"/>
              </a:solidFill>
              <a:latin typeface="Montserrat"/>
              <a:ea typeface="Montserrat"/>
              <a:cs typeface="Montserrat"/>
              <a:sym typeface="Montserrat"/>
            </a:endParaRPr>
          </a:p>
        </p:txBody>
      </p:sp>
      <p:sp>
        <p:nvSpPr>
          <p:cNvPr id="79" name="Google Shape;79;p12"/>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BLANK_8_1_1_3_2_1">
    <p:bg>
      <p:bgPr>
        <a:blipFill>
          <a:blip r:embed="rId2">
            <a:alphaModFix/>
          </a:blip>
          <a:stretch>
            <a:fillRect/>
          </a:stretch>
        </a:blipFill>
      </p:bgPr>
    </p:bg>
    <p:spTree>
      <p:nvGrpSpPr>
        <p:cNvPr id="692" name="Shape 692"/>
        <p:cNvGrpSpPr/>
        <p:nvPr/>
      </p:nvGrpSpPr>
      <p:grpSpPr>
        <a:xfrm>
          <a:off x="0" y="0"/>
          <a:ext cx="0" cy="0"/>
          <a:chOff x="0" y="0"/>
          <a:chExt cx="0" cy="0"/>
        </a:xfrm>
      </p:grpSpPr>
      <p:pic>
        <p:nvPicPr>
          <p:cNvPr id="693" name="Google Shape;693;p115"/>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694" name="Google Shape;694;p11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695" name="Google Shape;695;p115"/>
          <p:cNvGrpSpPr/>
          <p:nvPr/>
        </p:nvGrpSpPr>
        <p:grpSpPr>
          <a:xfrm rot="10800000">
            <a:off x="380487" y="356559"/>
            <a:ext cx="108498" cy="108747"/>
            <a:chOff x="2662625" y="569875"/>
            <a:chExt cx="1247100" cy="1247100"/>
          </a:xfrm>
        </p:grpSpPr>
        <p:sp>
          <p:nvSpPr>
            <p:cNvPr id="696" name="Google Shape;696;p11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697" name="Google Shape;697;p11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698" name="Google Shape;698;p115"/>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chemeClr val="dk1"/>
                </a:solidFill>
                <a:latin typeface="Montserrat"/>
                <a:ea typeface="Montserrat"/>
                <a:cs typeface="Montserrat"/>
                <a:sym typeface="Montserrat"/>
              </a:defRPr>
            </a:lvl1pPr>
            <a:lvl2pPr lvl="1">
              <a:spcBef>
                <a:spcPts val="0"/>
              </a:spcBef>
              <a:spcAft>
                <a:spcPts val="0"/>
              </a:spcAft>
              <a:buNone/>
              <a:defRPr b="1" sz="1100">
                <a:solidFill>
                  <a:schemeClr val="dk1"/>
                </a:solidFill>
                <a:latin typeface="Montserrat"/>
                <a:ea typeface="Montserrat"/>
                <a:cs typeface="Montserrat"/>
                <a:sym typeface="Montserrat"/>
              </a:defRPr>
            </a:lvl2pPr>
            <a:lvl3pPr lvl="2">
              <a:spcBef>
                <a:spcPts val="0"/>
              </a:spcBef>
              <a:spcAft>
                <a:spcPts val="0"/>
              </a:spcAft>
              <a:buNone/>
              <a:defRPr b="1" sz="1100">
                <a:solidFill>
                  <a:schemeClr val="dk1"/>
                </a:solidFill>
                <a:latin typeface="Montserrat"/>
                <a:ea typeface="Montserrat"/>
                <a:cs typeface="Montserrat"/>
                <a:sym typeface="Montserrat"/>
              </a:defRPr>
            </a:lvl3pPr>
            <a:lvl4pPr lvl="3">
              <a:spcBef>
                <a:spcPts val="0"/>
              </a:spcBef>
              <a:spcAft>
                <a:spcPts val="0"/>
              </a:spcAft>
              <a:buNone/>
              <a:defRPr b="1" sz="1100">
                <a:solidFill>
                  <a:schemeClr val="dk1"/>
                </a:solidFill>
                <a:latin typeface="Montserrat"/>
                <a:ea typeface="Montserrat"/>
                <a:cs typeface="Montserrat"/>
                <a:sym typeface="Montserrat"/>
              </a:defRPr>
            </a:lvl4pPr>
            <a:lvl5pPr lvl="4">
              <a:spcBef>
                <a:spcPts val="0"/>
              </a:spcBef>
              <a:spcAft>
                <a:spcPts val="0"/>
              </a:spcAft>
              <a:buNone/>
              <a:defRPr b="1" sz="1100">
                <a:solidFill>
                  <a:schemeClr val="dk1"/>
                </a:solidFill>
                <a:latin typeface="Montserrat"/>
                <a:ea typeface="Montserrat"/>
                <a:cs typeface="Montserrat"/>
                <a:sym typeface="Montserrat"/>
              </a:defRPr>
            </a:lvl5pPr>
            <a:lvl6pPr lvl="5">
              <a:spcBef>
                <a:spcPts val="0"/>
              </a:spcBef>
              <a:spcAft>
                <a:spcPts val="0"/>
              </a:spcAft>
              <a:buNone/>
              <a:defRPr b="1" sz="1100">
                <a:solidFill>
                  <a:schemeClr val="dk1"/>
                </a:solidFill>
                <a:latin typeface="Montserrat"/>
                <a:ea typeface="Montserrat"/>
                <a:cs typeface="Montserrat"/>
                <a:sym typeface="Montserrat"/>
              </a:defRPr>
            </a:lvl6pPr>
            <a:lvl7pPr lvl="6">
              <a:spcBef>
                <a:spcPts val="0"/>
              </a:spcBef>
              <a:spcAft>
                <a:spcPts val="0"/>
              </a:spcAft>
              <a:buNone/>
              <a:defRPr b="1" sz="1100">
                <a:solidFill>
                  <a:schemeClr val="dk1"/>
                </a:solidFill>
                <a:latin typeface="Montserrat"/>
                <a:ea typeface="Montserrat"/>
                <a:cs typeface="Montserrat"/>
                <a:sym typeface="Montserrat"/>
              </a:defRPr>
            </a:lvl7pPr>
            <a:lvl8pPr lvl="7">
              <a:spcBef>
                <a:spcPts val="0"/>
              </a:spcBef>
              <a:spcAft>
                <a:spcPts val="0"/>
              </a:spcAft>
              <a:buNone/>
              <a:defRPr b="1" sz="1100">
                <a:solidFill>
                  <a:schemeClr val="dk1"/>
                </a:solidFill>
                <a:latin typeface="Montserrat"/>
                <a:ea typeface="Montserrat"/>
                <a:cs typeface="Montserrat"/>
                <a:sym typeface="Montserrat"/>
              </a:defRPr>
            </a:lvl8pPr>
            <a:lvl9pPr lvl="8">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699" name="Google Shape;699;p115"/>
          <p:cNvSpPr txBox="1"/>
          <p:nvPr>
            <p:ph idx="1" type="body"/>
          </p:nvPr>
        </p:nvSpPr>
        <p:spPr>
          <a:xfrm>
            <a:off x="737750" y="1891400"/>
            <a:ext cx="2092800" cy="25275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00" name="Google Shape;700;p115"/>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a:spcBef>
                <a:spcPts val="0"/>
              </a:spcBef>
              <a:spcAft>
                <a:spcPts val="0"/>
              </a:spcAft>
              <a:buNone/>
              <a:defRPr sz="1400"/>
            </a:lvl1pPr>
            <a:lvl2pPr lvl="1">
              <a:spcBef>
                <a:spcPts val="0"/>
              </a:spcBef>
              <a:spcAft>
                <a:spcPts val="0"/>
              </a:spcAft>
              <a:buNone/>
              <a:defRPr sz="1400"/>
            </a:lvl2pPr>
            <a:lvl3pPr lvl="2">
              <a:spcBef>
                <a:spcPts val="0"/>
              </a:spcBef>
              <a:spcAft>
                <a:spcPts val="0"/>
              </a:spcAft>
              <a:buNone/>
              <a:defRPr sz="1400"/>
            </a:lvl3pPr>
            <a:lvl4pPr lvl="3">
              <a:spcBef>
                <a:spcPts val="0"/>
              </a:spcBef>
              <a:spcAft>
                <a:spcPts val="0"/>
              </a:spcAft>
              <a:buNone/>
              <a:defRPr sz="1400"/>
            </a:lvl4pPr>
            <a:lvl5pPr lvl="4">
              <a:spcBef>
                <a:spcPts val="0"/>
              </a:spcBef>
              <a:spcAft>
                <a:spcPts val="0"/>
              </a:spcAft>
              <a:buNone/>
              <a:defRPr sz="1400"/>
            </a:lvl5pPr>
            <a:lvl6pPr lvl="5">
              <a:spcBef>
                <a:spcPts val="0"/>
              </a:spcBef>
              <a:spcAft>
                <a:spcPts val="0"/>
              </a:spcAft>
              <a:buNone/>
              <a:defRPr sz="1400"/>
            </a:lvl6pPr>
            <a:lvl7pPr lvl="6">
              <a:spcBef>
                <a:spcPts val="0"/>
              </a:spcBef>
              <a:spcAft>
                <a:spcPts val="0"/>
              </a:spcAft>
              <a:buNone/>
              <a:defRPr sz="1400"/>
            </a:lvl7pPr>
            <a:lvl8pPr lvl="7">
              <a:spcBef>
                <a:spcPts val="0"/>
              </a:spcBef>
              <a:spcAft>
                <a:spcPts val="0"/>
              </a:spcAft>
              <a:buNone/>
              <a:defRPr sz="1400"/>
            </a:lvl8pPr>
            <a:lvl9pPr lvl="8">
              <a:spcBef>
                <a:spcPts val="0"/>
              </a:spcBef>
              <a:spcAft>
                <a:spcPts val="0"/>
              </a:spcAft>
              <a:buNone/>
              <a:defRPr sz="1400"/>
            </a:lvl9pPr>
          </a:lstStyle>
          <a:p/>
        </p:txBody>
      </p:sp>
      <p:sp>
        <p:nvSpPr>
          <p:cNvPr id="701" name="Google Shape;701;p115"/>
          <p:cNvSpPr txBox="1"/>
          <p:nvPr>
            <p:ph idx="3" type="subTitle"/>
          </p:nvPr>
        </p:nvSpPr>
        <p:spPr>
          <a:xfrm>
            <a:off x="739075" y="1517450"/>
            <a:ext cx="2091300" cy="338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02" name="Google Shape;702;p115"/>
          <p:cNvSpPr txBox="1"/>
          <p:nvPr>
            <p:ph idx="4" type="body"/>
          </p:nvPr>
        </p:nvSpPr>
        <p:spPr>
          <a:xfrm>
            <a:off x="3525563" y="1891400"/>
            <a:ext cx="2092800" cy="25275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03" name="Google Shape;703;p115"/>
          <p:cNvSpPr txBox="1"/>
          <p:nvPr>
            <p:ph idx="5" type="subTitle"/>
          </p:nvPr>
        </p:nvSpPr>
        <p:spPr>
          <a:xfrm>
            <a:off x="3526888" y="1517450"/>
            <a:ext cx="2091300" cy="338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04" name="Google Shape;704;p115"/>
          <p:cNvSpPr txBox="1"/>
          <p:nvPr>
            <p:ph idx="6" type="body"/>
          </p:nvPr>
        </p:nvSpPr>
        <p:spPr>
          <a:xfrm>
            <a:off x="6313388" y="1891400"/>
            <a:ext cx="2092800" cy="25275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05" name="Google Shape;705;p115"/>
          <p:cNvSpPr txBox="1"/>
          <p:nvPr>
            <p:ph idx="7" type="subTitle"/>
          </p:nvPr>
        </p:nvSpPr>
        <p:spPr>
          <a:xfrm>
            <a:off x="6314713" y="1517450"/>
            <a:ext cx="2091300" cy="338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Dark">
  <p:cSld name="BLANK_8_1_1_3_2_1_1">
    <p:bg>
      <p:bgPr>
        <a:solidFill>
          <a:schemeClr val="dk1"/>
        </a:solidFill>
      </p:bgPr>
    </p:bg>
    <p:spTree>
      <p:nvGrpSpPr>
        <p:cNvPr id="706" name="Shape 706"/>
        <p:cNvGrpSpPr/>
        <p:nvPr/>
      </p:nvGrpSpPr>
      <p:grpSpPr>
        <a:xfrm>
          <a:off x="0" y="0"/>
          <a:ext cx="0" cy="0"/>
          <a:chOff x="0" y="0"/>
          <a:chExt cx="0" cy="0"/>
        </a:xfrm>
      </p:grpSpPr>
      <p:sp>
        <p:nvSpPr>
          <p:cNvPr id="707" name="Google Shape;707;p116"/>
          <p:cNvSpPr txBox="1"/>
          <p:nvPr>
            <p:ph idx="1" type="body"/>
          </p:nvPr>
        </p:nvSpPr>
        <p:spPr>
          <a:xfrm>
            <a:off x="6313388" y="1891400"/>
            <a:ext cx="2092800" cy="25275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08" name="Google Shape;708;p116"/>
          <p:cNvSpPr txBox="1"/>
          <p:nvPr>
            <p:ph idx="2" type="subTitle"/>
          </p:nvPr>
        </p:nvSpPr>
        <p:spPr>
          <a:xfrm>
            <a:off x="6314713" y="1517450"/>
            <a:ext cx="2091300" cy="338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
        <p:nvSpPr>
          <p:cNvPr id="709" name="Google Shape;709;p116"/>
          <p:cNvSpPr txBox="1"/>
          <p:nvPr>
            <p:ph idx="3" type="body"/>
          </p:nvPr>
        </p:nvSpPr>
        <p:spPr>
          <a:xfrm>
            <a:off x="737750" y="1891400"/>
            <a:ext cx="2092800" cy="25275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10" name="Google Shape;710;p116"/>
          <p:cNvSpPr txBox="1"/>
          <p:nvPr>
            <p:ph idx="4" type="subTitle"/>
          </p:nvPr>
        </p:nvSpPr>
        <p:spPr>
          <a:xfrm>
            <a:off x="741675" y="724550"/>
            <a:ext cx="4164600" cy="580500"/>
          </a:xfrm>
          <a:prstGeom prst="rect">
            <a:avLst/>
          </a:prstGeom>
        </p:spPr>
        <p:txBody>
          <a:bodyPr anchorCtr="0" anchor="t" bIns="0" lIns="0" spcFirstLastPara="1" rIns="0" wrap="square" tIns="0">
            <a:noAutofit/>
          </a:bodyPr>
          <a:lstStyle>
            <a:lvl1pPr lvl="0">
              <a:spcBef>
                <a:spcPts val="0"/>
              </a:spcBef>
              <a:spcAft>
                <a:spcPts val="0"/>
              </a:spcAft>
              <a:buNone/>
              <a:defRPr sz="1400">
                <a:solidFill>
                  <a:srgbClr val="FFFFFF"/>
                </a:solidFill>
              </a:defRPr>
            </a:lvl1pPr>
            <a:lvl2pPr lvl="1">
              <a:spcBef>
                <a:spcPts val="0"/>
              </a:spcBef>
              <a:spcAft>
                <a:spcPts val="0"/>
              </a:spcAft>
              <a:buNone/>
              <a:defRPr sz="1400">
                <a:solidFill>
                  <a:srgbClr val="FFFFFF"/>
                </a:solidFill>
              </a:defRPr>
            </a:lvl2pPr>
            <a:lvl3pPr lvl="2">
              <a:spcBef>
                <a:spcPts val="0"/>
              </a:spcBef>
              <a:spcAft>
                <a:spcPts val="0"/>
              </a:spcAft>
              <a:buNone/>
              <a:defRPr sz="1400">
                <a:solidFill>
                  <a:srgbClr val="FFFFFF"/>
                </a:solidFill>
              </a:defRPr>
            </a:lvl3pPr>
            <a:lvl4pPr lvl="3">
              <a:spcBef>
                <a:spcPts val="0"/>
              </a:spcBef>
              <a:spcAft>
                <a:spcPts val="0"/>
              </a:spcAft>
              <a:buNone/>
              <a:defRPr sz="1400">
                <a:solidFill>
                  <a:srgbClr val="FFFFFF"/>
                </a:solidFill>
              </a:defRPr>
            </a:lvl4pPr>
            <a:lvl5pPr lvl="4">
              <a:spcBef>
                <a:spcPts val="0"/>
              </a:spcBef>
              <a:spcAft>
                <a:spcPts val="0"/>
              </a:spcAft>
              <a:buNone/>
              <a:defRPr sz="1400">
                <a:solidFill>
                  <a:srgbClr val="FFFFFF"/>
                </a:solidFill>
              </a:defRPr>
            </a:lvl5pPr>
            <a:lvl6pPr lvl="5">
              <a:spcBef>
                <a:spcPts val="0"/>
              </a:spcBef>
              <a:spcAft>
                <a:spcPts val="0"/>
              </a:spcAft>
              <a:buNone/>
              <a:defRPr sz="1400">
                <a:solidFill>
                  <a:srgbClr val="FFFFFF"/>
                </a:solidFill>
              </a:defRPr>
            </a:lvl6pPr>
            <a:lvl7pPr lvl="6">
              <a:spcBef>
                <a:spcPts val="0"/>
              </a:spcBef>
              <a:spcAft>
                <a:spcPts val="0"/>
              </a:spcAft>
              <a:buNone/>
              <a:defRPr sz="1400">
                <a:solidFill>
                  <a:srgbClr val="FFFFFF"/>
                </a:solidFill>
              </a:defRPr>
            </a:lvl7pPr>
            <a:lvl8pPr lvl="7">
              <a:spcBef>
                <a:spcPts val="0"/>
              </a:spcBef>
              <a:spcAft>
                <a:spcPts val="0"/>
              </a:spcAft>
              <a:buNone/>
              <a:defRPr sz="1400">
                <a:solidFill>
                  <a:srgbClr val="FFFFFF"/>
                </a:solidFill>
              </a:defRPr>
            </a:lvl8pPr>
            <a:lvl9pPr lvl="8">
              <a:spcBef>
                <a:spcPts val="0"/>
              </a:spcBef>
              <a:spcAft>
                <a:spcPts val="0"/>
              </a:spcAft>
              <a:buNone/>
              <a:defRPr sz="1400">
                <a:solidFill>
                  <a:srgbClr val="FFFFFF"/>
                </a:solidFill>
              </a:defRPr>
            </a:lvl9pPr>
          </a:lstStyle>
          <a:p/>
        </p:txBody>
      </p:sp>
      <p:sp>
        <p:nvSpPr>
          <p:cNvPr id="711" name="Google Shape;711;p116"/>
          <p:cNvSpPr txBox="1"/>
          <p:nvPr>
            <p:ph idx="5" type="subTitle"/>
          </p:nvPr>
        </p:nvSpPr>
        <p:spPr>
          <a:xfrm>
            <a:off x="739075" y="1517450"/>
            <a:ext cx="2091300" cy="338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
        <p:nvSpPr>
          <p:cNvPr id="712" name="Google Shape;712;p116"/>
          <p:cNvSpPr txBox="1"/>
          <p:nvPr>
            <p:ph idx="6" type="body"/>
          </p:nvPr>
        </p:nvSpPr>
        <p:spPr>
          <a:xfrm>
            <a:off x="3525563" y="1891400"/>
            <a:ext cx="2092800" cy="25275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13" name="Google Shape;713;p116"/>
          <p:cNvSpPr txBox="1"/>
          <p:nvPr>
            <p:ph idx="7" type="subTitle"/>
          </p:nvPr>
        </p:nvSpPr>
        <p:spPr>
          <a:xfrm>
            <a:off x="3526888" y="1517450"/>
            <a:ext cx="2091300" cy="338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
        <p:nvSpPr>
          <p:cNvPr id="714" name="Google Shape;714;p11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715" name="Google Shape;715;p116"/>
          <p:cNvGrpSpPr/>
          <p:nvPr/>
        </p:nvGrpSpPr>
        <p:grpSpPr>
          <a:xfrm rot="10800000">
            <a:off x="380487" y="356559"/>
            <a:ext cx="108498" cy="108747"/>
            <a:chOff x="2662625" y="569875"/>
            <a:chExt cx="1247100" cy="1247100"/>
          </a:xfrm>
        </p:grpSpPr>
        <p:sp>
          <p:nvSpPr>
            <p:cNvPr id="716" name="Google Shape;716;p116"/>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17" name="Google Shape;717;p116"/>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18" name="Google Shape;718;p11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a:solidFill>
                  <a:srgbClr val="FFFFFF"/>
                </a:solidFill>
                <a:latin typeface="Montserrat Medium"/>
                <a:ea typeface="Montserrat Medium"/>
                <a:cs typeface="Montserrat Medium"/>
                <a:sym typeface="Montserrat Medium"/>
              </a:defRPr>
            </a:lvl1pPr>
            <a:lvl2pPr lvl="1">
              <a:spcBef>
                <a:spcPts val="0"/>
              </a:spcBef>
              <a:spcAft>
                <a:spcPts val="0"/>
              </a:spcAft>
              <a:buNone/>
              <a:defRPr>
                <a:solidFill>
                  <a:srgbClr val="FFFFFF"/>
                </a:solidFill>
                <a:latin typeface="Montserrat Medium"/>
                <a:ea typeface="Montserrat Medium"/>
                <a:cs typeface="Montserrat Medium"/>
                <a:sym typeface="Montserrat Medium"/>
              </a:defRPr>
            </a:lvl2pPr>
            <a:lvl3pPr lvl="2">
              <a:spcBef>
                <a:spcPts val="0"/>
              </a:spcBef>
              <a:spcAft>
                <a:spcPts val="0"/>
              </a:spcAft>
              <a:buNone/>
              <a:defRPr>
                <a:solidFill>
                  <a:srgbClr val="FFFFFF"/>
                </a:solidFill>
                <a:latin typeface="Montserrat Medium"/>
                <a:ea typeface="Montserrat Medium"/>
                <a:cs typeface="Montserrat Medium"/>
                <a:sym typeface="Montserrat Medium"/>
              </a:defRPr>
            </a:lvl3pPr>
            <a:lvl4pPr lvl="3">
              <a:spcBef>
                <a:spcPts val="0"/>
              </a:spcBef>
              <a:spcAft>
                <a:spcPts val="0"/>
              </a:spcAft>
              <a:buNone/>
              <a:defRPr>
                <a:solidFill>
                  <a:srgbClr val="FFFFFF"/>
                </a:solidFill>
                <a:latin typeface="Montserrat Medium"/>
                <a:ea typeface="Montserrat Medium"/>
                <a:cs typeface="Montserrat Medium"/>
                <a:sym typeface="Montserrat Medium"/>
              </a:defRPr>
            </a:lvl4pPr>
            <a:lvl5pPr lvl="4">
              <a:spcBef>
                <a:spcPts val="0"/>
              </a:spcBef>
              <a:spcAft>
                <a:spcPts val="0"/>
              </a:spcAft>
              <a:buNone/>
              <a:defRPr>
                <a:solidFill>
                  <a:srgbClr val="FFFFFF"/>
                </a:solidFill>
                <a:latin typeface="Montserrat Medium"/>
                <a:ea typeface="Montserrat Medium"/>
                <a:cs typeface="Montserrat Medium"/>
                <a:sym typeface="Montserrat Medium"/>
              </a:defRPr>
            </a:lvl5pPr>
            <a:lvl6pPr lvl="5">
              <a:spcBef>
                <a:spcPts val="0"/>
              </a:spcBef>
              <a:spcAft>
                <a:spcPts val="0"/>
              </a:spcAft>
              <a:buNone/>
              <a:defRPr>
                <a:solidFill>
                  <a:srgbClr val="FFFFFF"/>
                </a:solidFill>
                <a:latin typeface="Montserrat Medium"/>
                <a:ea typeface="Montserrat Medium"/>
                <a:cs typeface="Montserrat Medium"/>
                <a:sym typeface="Montserrat Medium"/>
              </a:defRPr>
            </a:lvl6pPr>
            <a:lvl7pPr lvl="6">
              <a:spcBef>
                <a:spcPts val="0"/>
              </a:spcBef>
              <a:spcAft>
                <a:spcPts val="0"/>
              </a:spcAft>
              <a:buNone/>
              <a:defRPr>
                <a:solidFill>
                  <a:srgbClr val="FFFFFF"/>
                </a:solidFill>
                <a:latin typeface="Montserrat Medium"/>
                <a:ea typeface="Montserrat Medium"/>
                <a:cs typeface="Montserrat Medium"/>
                <a:sym typeface="Montserrat Medium"/>
              </a:defRPr>
            </a:lvl7pPr>
            <a:lvl8pPr lvl="7">
              <a:spcBef>
                <a:spcPts val="0"/>
              </a:spcBef>
              <a:spcAft>
                <a:spcPts val="0"/>
              </a:spcAft>
              <a:buNone/>
              <a:defRPr>
                <a:solidFill>
                  <a:srgbClr val="FFFFFF"/>
                </a:solidFill>
                <a:latin typeface="Montserrat Medium"/>
                <a:ea typeface="Montserrat Medium"/>
                <a:cs typeface="Montserrat Medium"/>
                <a:sym typeface="Montserrat Medium"/>
              </a:defRPr>
            </a:lvl8pPr>
            <a:lvl9pPr lvl="8">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719" name="Google Shape;719;p116"/>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p:cSld name="BLANK_8_1_1_3_2_2_1">
    <p:bg>
      <p:bgPr>
        <a:blipFill>
          <a:blip r:embed="rId2">
            <a:alphaModFix/>
          </a:blip>
          <a:stretch>
            <a:fillRect/>
          </a:stretch>
        </a:blipFill>
      </p:bgPr>
    </p:bg>
    <p:spTree>
      <p:nvGrpSpPr>
        <p:cNvPr id="720" name="Shape 720"/>
        <p:cNvGrpSpPr/>
        <p:nvPr/>
      </p:nvGrpSpPr>
      <p:grpSpPr>
        <a:xfrm>
          <a:off x="0" y="0"/>
          <a:ext cx="0" cy="0"/>
          <a:chOff x="0" y="0"/>
          <a:chExt cx="0" cy="0"/>
        </a:xfrm>
      </p:grpSpPr>
      <p:pic>
        <p:nvPicPr>
          <p:cNvPr id="721" name="Google Shape;721;p117"/>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722" name="Google Shape;722;p11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723" name="Google Shape;723;p117"/>
          <p:cNvGrpSpPr/>
          <p:nvPr/>
        </p:nvGrpSpPr>
        <p:grpSpPr>
          <a:xfrm rot="10800000">
            <a:off x="380487" y="356559"/>
            <a:ext cx="108498" cy="108747"/>
            <a:chOff x="2662625" y="569875"/>
            <a:chExt cx="1247100" cy="1247100"/>
          </a:xfrm>
        </p:grpSpPr>
        <p:sp>
          <p:nvSpPr>
            <p:cNvPr id="724" name="Google Shape;724;p11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25" name="Google Shape;725;p11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26" name="Google Shape;726;p11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chemeClr val="dk1"/>
                </a:solidFill>
                <a:latin typeface="Montserrat"/>
                <a:ea typeface="Montserrat"/>
                <a:cs typeface="Montserrat"/>
                <a:sym typeface="Montserrat"/>
              </a:defRPr>
            </a:lvl1pPr>
            <a:lvl2pPr lvl="1">
              <a:spcBef>
                <a:spcPts val="0"/>
              </a:spcBef>
              <a:spcAft>
                <a:spcPts val="0"/>
              </a:spcAft>
              <a:buNone/>
              <a:defRPr b="1" sz="1100">
                <a:solidFill>
                  <a:schemeClr val="dk1"/>
                </a:solidFill>
                <a:latin typeface="Montserrat"/>
                <a:ea typeface="Montserrat"/>
                <a:cs typeface="Montserrat"/>
                <a:sym typeface="Montserrat"/>
              </a:defRPr>
            </a:lvl2pPr>
            <a:lvl3pPr lvl="2">
              <a:spcBef>
                <a:spcPts val="0"/>
              </a:spcBef>
              <a:spcAft>
                <a:spcPts val="0"/>
              </a:spcAft>
              <a:buNone/>
              <a:defRPr b="1" sz="1100">
                <a:solidFill>
                  <a:schemeClr val="dk1"/>
                </a:solidFill>
                <a:latin typeface="Montserrat"/>
                <a:ea typeface="Montserrat"/>
                <a:cs typeface="Montserrat"/>
                <a:sym typeface="Montserrat"/>
              </a:defRPr>
            </a:lvl3pPr>
            <a:lvl4pPr lvl="3">
              <a:spcBef>
                <a:spcPts val="0"/>
              </a:spcBef>
              <a:spcAft>
                <a:spcPts val="0"/>
              </a:spcAft>
              <a:buNone/>
              <a:defRPr b="1" sz="1100">
                <a:solidFill>
                  <a:schemeClr val="dk1"/>
                </a:solidFill>
                <a:latin typeface="Montserrat"/>
                <a:ea typeface="Montserrat"/>
                <a:cs typeface="Montserrat"/>
                <a:sym typeface="Montserrat"/>
              </a:defRPr>
            </a:lvl4pPr>
            <a:lvl5pPr lvl="4">
              <a:spcBef>
                <a:spcPts val="0"/>
              </a:spcBef>
              <a:spcAft>
                <a:spcPts val="0"/>
              </a:spcAft>
              <a:buNone/>
              <a:defRPr b="1" sz="1100">
                <a:solidFill>
                  <a:schemeClr val="dk1"/>
                </a:solidFill>
                <a:latin typeface="Montserrat"/>
                <a:ea typeface="Montserrat"/>
                <a:cs typeface="Montserrat"/>
                <a:sym typeface="Montserrat"/>
              </a:defRPr>
            </a:lvl5pPr>
            <a:lvl6pPr lvl="5">
              <a:spcBef>
                <a:spcPts val="0"/>
              </a:spcBef>
              <a:spcAft>
                <a:spcPts val="0"/>
              </a:spcAft>
              <a:buNone/>
              <a:defRPr b="1" sz="1100">
                <a:solidFill>
                  <a:schemeClr val="dk1"/>
                </a:solidFill>
                <a:latin typeface="Montserrat"/>
                <a:ea typeface="Montserrat"/>
                <a:cs typeface="Montserrat"/>
                <a:sym typeface="Montserrat"/>
              </a:defRPr>
            </a:lvl6pPr>
            <a:lvl7pPr lvl="6">
              <a:spcBef>
                <a:spcPts val="0"/>
              </a:spcBef>
              <a:spcAft>
                <a:spcPts val="0"/>
              </a:spcAft>
              <a:buNone/>
              <a:defRPr b="1" sz="1100">
                <a:solidFill>
                  <a:schemeClr val="dk1"/>
                </a:solidFill>
                <a:latin typeface="Montserrat"/>
                <a:ea typeface="Montserrat"/>
                <a:cs typeface="Montserrat"/>
                <a:sym typeface="Montserrat"/>
              </a:defRPr>
            </a:lvl7pPr>
            <a:lvl8pPr lvl="7">
              <a:spcBef>
                <a:spcPts val="0"/>
              </a:spcBef>
              <a:spcAft>
                <a:spcPts val="0"/>
              </a:spcAft>
              <a:buNone/>
              <a:defRPr b="1" sz="1100">
                <a:solidFill>
                  <a:schemeClr val="dk1"/>
                </a:solidFill>
                <a:latin typeface="Montserrat"/>
                <a:ea typeface="Montserrat"/>
                <a:cs typeface="Montserrat"/>
                <a:sym typeface="Montserrat"/>
              </a:defRPr>
            </a:lvl8pPr>
            <a:lvl9pPr lvl="8">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727" name="Google Shape;727;p117"/>
          <p:cNvSpPr txBox="1"/>
          <p:nvPr>
            <p:ph idx="1" type="body"/>
          </p:nvPr>
        </p:nvSpPr>
        <p:spPr>
          <a:xfrm>
            <a:off x="737750"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28" name="Google Shape;728;p117"/>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a:spcBef>
                <a:spcPts val="0"/>
              </a:spcBef>
              <a:spcAft>
                <a:spcPts val="0"/>
              </a:spcAft>
              <a:buNone/>
              <a:defRPr sz="1400"/>
            </a:lvl1pPr>
            <a:lvl2pPr lvl="1">
              <a:spcBef>
                <a:spcPts val="0"/>
              </a:spcBef>
              <a:spcAft>
                <a:spcPts val="0"/>
              </a:spcAft>
              <a:buNone/>
              <a:defRPr sz="1400"/>
            </a:lvl2pPr>
            <a:lvl3pPr lvl="2">
              <a:spcBef>
                <a:spcPts val="0"/>
              </a:spcBef>
              <a:spcAft>
                <a:spcPts val="0"/>
              </a:spcAft>
              <a:buNone/>
              <a:defRPr sz="1400"/>
            </a:lvl3pPr>
            <a:lvl4pPr lvl="3">
              <a:spcBef>
                <a:spcPts val="0"/>
              </a:spcBef>
              <a:spcAft>
                <a:spcPts val="0"/>
              </a:spcAft>
              <a:buNone/>
              <a:defRPr sz="1400"/>
            </a:lvl4pPr>
            <a:lvl5pPr lvl="4">
              <a:spcBef>
                <a:spcPts val="0"/>
              </a:spcBef>
              <a:spcAft>
                <a:spcPts val="0"/>
              </a:spcAft>
              <a:buNone/>
              <a:defRPr sz="1400"/>
            </a:lvl5pPr>
            <a:lvl6pPr lvl="5">
              <a:spcBef>
                <a:spcPts val="0"/>
              </a:spcBef>
              <a:spcAft>
                <a:spcPts val="0"/>
              </a:spcAft>
              <a:buNone/>
              <a:defRPr sz="1400"/>
            </a:lvl6pPr>
            <a:lvl7pPr lvl="6">
              <a:spcBef>
                <a:spcPts val="0"/>
              </a:spcBef>
              <a:spcAft>
                <a:spcPts val="0"/>
              </a:spcAft>
              <a:buNone/>
              <a:defRPr sz="1400"/>
            </a:lvl7pPr>
            <a:lvl8pPr lvl="7">
              <a:spcBef>
                <a:spcPts val="0"/>
              </a:spcBef>
              <a:spcAft>
                <a:spcPts val="0"/>
              </a:spcAft>
              <a:buNone/>
              <a:defRPr sz="1400"/>
            </a:lvl8pPr>
            <a:lvl9pPr lvl="8">
              <a:spcBef>
                <a:spcPts val="0"/>
              </a:spcBef>
              <a:spcAft>
                <a:spcPts val="0"/>
              </a:spcAft>
              <a:buNone/>
              <a:defRPr sz="1400"/>
            </a:lvl9pPr>
          </a:lstStyle>
          <a:p/>
        </p:txBody>
      </p:sp>
      <p:sp>
        <p:nvSpPr>
          <p:cNvPr id="729" name="Google Shape;729;p117"/>
          <p:cNvSpPr txBox="1"/>
          <p:nvPr>
            <p:ph idx="3" type="subTitle"/>
          </p:nvPr>
        </p:nvSpPr>
        <p:spPr>
          <a:xfrm>
            <a:off x="739075"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30" name="Google Shape;730;p117"/>
          <p:cNvSpPr txBox="1"/>
          <p:nvPr>
            <p:ph idx="4" type="body"/>
          </p:nvPr>
        </p:nvSpPr>
        <p:spPr>
          <a:xfrm>
            <a:off x="2837025"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31" name="Google Shape;731;p117"/>
          <p:cNvSpPr txBox="1"/>
          <p:nvPr>
            <p:ph idx="5" type="subTitle"/>
          </p:nvPr>
        </p:nvSpPr>
        <p:spPr>
          <a:xfrm>
            <a:off x="2838350"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32" name="Google Shape;732;p117"/>
          <p:cNvSpPr txBox="1"/>
          <p:nvPr>
            <p:ph idx="6" type="body"/>
          </p:nvPr>
        </p:nvSpPr>
        <p:spPr>
          <a:xfrm>
            <a:off x="4906275"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33" name="Google Shape;733;p117"/>
          <p:cNvSpPr txBox="1"/>
          <p:nvPr>
            <p:ph idx="7" type="subTitle"/>
          </p:nvPr>
        </p:nvSpPr>
        <p:spPr>
          <a:xfrm>
            <a:off x="4907600"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34" name="Google Shape;734;p117"/>
          <p:cNvSpPr txBox="1"/>
          <p:nvPr>
            <p:ph idx="8" type="body"/>
          </p:nvPr>
        </p:nvSpPr>
        <p:spPr>
          <a:xfrm>
            <a:off x="7013150"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35" name="Google Shape;735;p117"/>
          <p:cNvSpPr txBox="1"/>
          <p:nvPr>
            <p:ph idx="9" type="subTitle"/>
          </p:nvPr>
        </p:nvSpPr>
        <p:spPr>
          <a:xfrm>
            <a:off x="7014475"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Dark">
  <p:cSld name="BLANK_8_1_1_3_2_2_1_1">
    <p:bg>
      <p:bgPr>
        <a:solidFill>
          <a:schemeClr val="dk1"/>
        </a:solidFill>
      </p:bgPr>
    </p:bg>
    <p:spTree>
      <p:nvGrpSpPr>
        <p:cNvPr id="736" name="Shape 736"/>
        <p:cNvGrpSpPr/>
        <p:nvPr/>
      </p:nvGrpSpPr>
      <p:grpSpPr>
        <a:xfrm>
          <a:off x="0" y="0"/>
          <a:ext cx="0" cy="0"/>
          <a:chOff x="0" y="0"/>
          <a:chExt cx="0" cy="0"/>
        </a:xfrm>
      </p:grpSpPr>
      <p:sp>
        <p:nvSpPr>
          <p:cNvPr id="737" name="Google Shape;737;p118"/>
          <p:cNvSpPr txBox="1"/>
          <p:nvPr>
            <p:ph idx="1" type="subTitle"/>
          </p:nvPr>
        </p:nvSpPr>
        <p:spPr>
          <a:xfrm>
            <a:off x="741675" y="724550"/>
            <a:ext cx="4164600" cy="580500"/>
          </a:xfrm>
          <a:prstGeom prst="rect">
            <a:avLst/>
          </a:prstGeom>
        </p:spPr>
        <p:txBody>
          <a:bodyPr anchorCtr="0" anchor="t" bIns="0" lIns="0" spcFirstLastPara="1" rIns="0" wrap="square" tIns="0">
            <a:noAutofit/>
          </a:bodyPr>
          <a:lstStyle>
            <a:lvl1pPr lvl="0">
              <a:spcBef>
                <a:spcPts val="0"/>
              </a:spcBef>
              <a:spcAft>
                <a:spcPts val="0"/>
              </a:spcAft>
              <a:buNone/>
              <a:defRPr sz="1400">
                <a:solidFill>
                  <a:srgbClr val="FFFFFF"/>
                </a:solidFill>
              </a:defRPr>
            </a:lvl1pPr>
            <a:lvl2pPr lvl="1">
              <a:spcBef>
                <a:spcPts val="0"/>
              </a:spcBef>
              <a:spcAft>
                <a:spcPts val="0"/>
              </a:spcAft>
              <a:buNone/>
              <a:defRPr sz="1400">
                <a:solidFill>
                  <a:srgbClr val="FFFFFF"/>
                </a:solidFill>
              </a:defRPr>
            </a:lvl2pPr>
            <a:lvl3pPr lvl="2">
              <a:spcBef>
                <a:spcPts val="0"/>
              </a:spcBef>
              <a:spcAft>
                <a:spcPts val="0"/>
              </a:spcAft>
              <a:buNone/>
              <a:defRPr sz="1400">
                <a:solidFill>
                  <a:srgbClr val="FFFFFF"/>
                </a:solidFill>
              </a:defRPr>
            </a:lvl3pPr>
            <a:lvl4pPr lvl="3">
              <a:spcBef>
                <a:spcPts val="0"/>
              </a:spcBef>
              <a:spcAft>
                <a:spcPts val="0"/>
              </a:spcAft>
              <a:buNone/>
              <a:defRPr sz="1400">
                <a:solidFill>
                  <a:srgbClr val="FFFFFF"/>
                </a:solidFill>
              </a:defRPr>
            </a:lvl4pPr>
            <a:lvl5pPr lvl="4">
              <a:spcBef>
                <a:spcPts val="0"/>
              </a:spcBef>
              <a:spcAft>
                <a:spcPts val="0"/>
              </a:spcAft>
              <a:buNone/>
              <a:defRPr sz="1400">
                <a:solidFill>
                  <a:srgbClr val="FFFFFF"/>
                </a:solidFill>
              </a:defRPr>
            </a:lvl5pPr>
            <a:lvl6pPr lvl="5">
              <a:spcBef>
                <a:spcPts val="0"/>
              </a:spcBef>
              <a:spcAft>
                <a:spcPts val="0"/>
              </a:spcAft>
              <a:buNone/>
              <a:defRPr sz="1400">
                <a:solidFill>
                  <a:srgbClr val="FFFFFF"/>
                </a:solidFill>
              </a:defRPr>
            </a:lvl6pPr>
            <a:lvl7pPr lvl="6">
              <a:spcBef>
                <a:spcPts val="0"/>
              </a:spcBef>
              <a:spcAft>
                <a:spcPts val="0"/>
              </a:spcAft>
              <a:buNone/>
              <a:defRPr sz="1400">
                <a:solidFill>
                  <a:srgbClr val="FFFFFF"/>
                </a:solidFill>
              </a:defRPr>
            </a:lvl7pPr>
            <a:lvl8pPr lvl="7">
              <a:spcBef>
                <a:spcPts val="0"/>
              </a:spcBef>
              <a:spcAft>
                <a:spcPts val="0"/>
              </a:spcAft>
              <a:buNone/>
              <a:defRPr sz="1400">
                <a:solidFill>
                  <a:srgbClr val="FFFFFF"/>
                </a:solidFill>
              </a:defRPr>
            </a:lvl8pPr>
            <a:lvl9pPr lvl="8">
              <a:spcBef>
                <a:spcPts val="0"/>
              </a:spcBef>
              <a:spcAft>
                <a:spcPts val="0"/>
              </a:spcAft>
              <a:buNone/>
              <a:defRPr sz="1400">
                <a:solidFill>
                  <a:srgbClr val="FFFFFF"/>
                </a:solidFill>
              </a:defRPr>
            </a:lvl9pPr>
          </a:lstStyle>
          <a:p/>
        </p:txBody>
      </p:sp>
      <p:sp>
        <p:nvSpPr>
          <p:cNvPr id="738" name="Google Shape;738;p11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739" name="Google Shape;739;p118"/>
          <p:cNvGrpSpPr/>
          <p:nvPr/>
        </p:nvGrpSpPr>
        <p:grpSpPr>
          <a:xfrm rot="10800000">
            <a:off x="380487" y="356559"/>
            <a:ext cx="108498" cy="108747"/>
            <a:chOff x="2662625" y="569875"/>
            <a:chExt cx="1247100" cy="1247100"/>
          </a:xfrm>
        </p:grpSpPr>
        <p:sp>
          <p:nvSpPr>
            <p:cNvPr id="740" name="Google Shape;740;p118"/>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41" name="Google Shape;741;p118"/>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42" name="Google Shape;742;p11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a:solidFill>
                  <a:srgbClr val="FFFFFF"/>
                </a:solidFill>
                <a:latin typeface="Montserrat Medium"/>
                <a:ea typeface="Montserrat Medium"/>
                <a:cs typeface="Montserrat Medium"/>
                <a:sym typeface="Montserrat Medium"/>
              </a:defRPr>
            </a:lvl1pPr>
            <a:lvl2pPr lvl="1">
              <a:spcBef>
                <a:spcPts val="0"/>
              </a:spcBef>
              <a:spcAft>
                <a:spcPts val="0"/>
              </a:spcAft>
              <a:buNone/>
              <a:defRPr>
                <a:solidFill>
                  <a:srgbClr val="FFFFFF"/>
                </a:solidFill>
                <a:latin typeface="Montserrat Medium"/>
                <a:ea typeface="Montserrat Medium"/>
                <a:cs typeface="Montserrat Medium"/>
                <a:sym typeface="Montserrat Medium"/>
              </a:defRPr>
            </a:lvl2pPr>
            <a:lvl3pPr lvl="2">
              <a:spcBef>
                <a:spcPts val="0"/>
              </a:spcBef>
              <a:spcAft>
                <a:spcPts val="0"/>
              </a:spcAft>
              <a:buNone/>
              <a:defRPr>
                <a:solidFill>
                  <a:srgbClr val="FFFFFF"/>
                </a:solidFill>
                <a:latin typeface="Montserrat Medium"/>
                <a:ea typeface="Montserrat Medium"/>
                <a:cs typeface="Montserrat Medium"/>
                <a:sym typeface="Montserrat Medium"/>
              </a:defRPr>
            </a:lvl3pPr>
            <a:lvl4pPr lvl="3">
              <a:spcBef>
                <a:spcPts val="0"/>
              </a:spcBef>
              <a:spcAft>
                <a:spcPts val="0"/>
              </a:spcAft>
              <a:buNone/>
              <a:defRPr>
                <a:solidFill>
                  <a:srgbClr val="FFFFFF"/>
                </a:solidFill>
                <a:latin typeface="Montserrat Medium"/>
                <a:ea typeface="Montserrat Medium"/>
                <a:cs typeface="Montserrat Medium"/>
                <a:sym typeface="Montserrat Medium"/>
              </a:defRPr>
            </a:lvl4pPr>
            <a:lvl5pPr lvl="4">
              <a:spcBef>
                <a:spcPts val="0"/>
              </a:spcBef>
              <a:spcAft>
                <a:spcPts val="0"/>
              </a:spcAft>
              <a:buNone/>
              <a:defRPr>
                <a:solidFill>
                  <a:srgbClr val="FFFFFF"/>
                </a:solidFill>
                <a:latin typeface="Montserrat Medium"/>
                <a:ea typeface="Montserrat Medium"/>
                <a:cs typeface="Montserrat Medium"/>
                <a:sym typeface="Montserrat Medium"/>
              </a:defRPr>
            </a:lvl5pPr>
            <a:lvl6pPr lvl="5">
              <a:spcBef>
                <a:spcPts val="0"/>
              </a:spcBef>
              <a:spcAft>
                <a:spcPts val="0"/>
              </a:spcAft>
              <a:buNone/>
              <a:defRPr>
                <a:solidFill>
                  <a:srgbClr val="FFFFFF"/>
                </a:solidFill>
                <a:latin typeface="Montserrat Medium"/>
                <a:ea typeface="Montserrat Medium"/>
                <a:cs typeface="Montserrat Medium"/>
                <a:sym typeface="Montserrat Medium"/>
              </a:defRPr>
            </a:lvl6pPr>
            <a:lvl7pPr lvl="6">
              <a:spcBef>
                <a:spcPts val="0"/>
              </a:spcBef>
              <a:spcAft>
                <a:spcPts val="0"/>
              </a:spcAft>
              <a:buNone/>
              <a:defRPr>
                <a:solidFill>
                  <a:srgbClr val="FFFFFF"/>
                </a:solidFill>
                <a:latin typeface="Montserrat Medium"/>
                <a:ea typeface="Montserrat Medium"/>
                <a:cs typeface="Montserrat Medium"/>
                <a:sym typeface="Montserrat Medium"/>
              </a:defRPr>
            </a:lvl7pPr>
            <a:lvl8pPr lvl="7">
              <a:spcBef>
                <a:spcPts val="0"/>
              </a:spcBef>
              <a:spcAft>
                <a:spcPts val="0"/>
              </a:spcAft>
              <a:buNone/>
              <a:defRPr>
                <a:solidFill>
                  <a:srgbClr val="FFFFFF"/>
                </a:solidFill>
                <a:latin typeface="Montserrat Medium"/>
                <a:ea typeface="Montserrat Medium"/>
                <a:cs typeface="Montserrat Medium"/>
                <a:sym typeface="Montserrat Medium"/>
              </a:defRPr>
            </a:lvl8pPr>
            <a:lvl9pPr lvl="8">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743" name="Google Shape;743;p118"/>
          <p:cNvPicPr preferRelativeResize="0"/>
          <p:nvPr/>
        </p:nvPicPr>
        <p:blipFill>
          <a:blip r:embed="rId2">
            <a:alphaModFix/>
          </a:blip>
          <a:stretch>
            <a:fillRect/>
          </a:stretch>
        </p:blipFill>
        <p:spPr>
          <a:xfrm>
            <a:off x="8154149" y="4576024"/>
            <a:ext cx="527064" cy="246600"/>
          </a:xfrm>
          <a:prstGeom prst="rect">
            <a:avLst/>
          </a:prstGeom>
          <a:noFill/>
          <a:ln>
            <a:noFill/>
          </a:ln>
        </p:spPr>
      </p:pic>
      <p:sp>
        <p:nvSpPr>
          <p:cNvPr id="744" name="Google Shape;744;p118"/>
          <p:cNvSpPr txBox="1"/>
          <p:nvPr>
            <p:ph idx="2" type="body"/>
          </p:nvPr>
        </p:nvSpPr>
        <p:spPr>
          <a:xfrm>
            <a:off x="737750"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45" name="Google Shape;745;p118"/>
          <p:cNvSpPr txBox="1"/>
          <p:nvPr>
            <p:ph idx="3" type="subTitle"/>
          </p:nvPr>
        </p:nvSpPr>
        <p:spPr>
          <a:xfrm>
            <a:off x="739075"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
        <p:nvSpPr>
          <p:cNvPr id="746" name="Google Shape;746;p118"/>
          <p:cNvSpPr txBox="1"/>
          <p:nvPr>
            <p:ph idx="4" type="body"/>
          </p:nvPr>
        </p:nvSpPr>
        <p:spPr>
          <a:xfrm>
            <a:off x="2837025"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47" name="Google Shape;747;p118"/>
          <p:cNvSpPr txBox="1"/>
          <p:nvPr>
            <p:ph idx="5" type="subTitle"/>
          </p:nvPr>
        </p:nvSpPr>
        <p:spPr>
          <a:xfrm>
            <a:off x="2838350"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
        <p:nvSpPr>
          <p:cNvPr id="748" name="Google Shape;748;p118"/>
          <p:cNvSpPr txBox="1"/>
          <p:nvPr>
            <p:ph idx="6" type="body"/>
          </p:nvPr>
        </p:nvSpPr>
        <p:spPr>
          <a:xfrm>
            <a:off x="4906275"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49" name="Google Shape;749;p118"/>
          <p:cNvSpPr txBox="1"/>
          <p:nvPr>
            <p:ph idx="7" type="subTitle"/>
          </p:nvPr>
        </p:nvSpPr>
        <p:spPr>
          <a:xfrm>
            <a:off x="4907600"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
        <p:nvSpPr>
          <p:cNvPr id="750" name="Google Shape;750;p118"/>
          <p:cNvSpPr txBox="1"/>
          <p:nvPr>
            <p:ph idx="8" type="body"/>
          </p:nvPr>
        </p:nvSpPr>
        <p:spPr>
          <a:xfrm>
            <a:off x="7013150" y="2487952"/>
            <a:ext cx="1391700" cy="19308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51" name="Google Shape;751;p118"/>
          <p:cNvSpPr txBox="1"/>
          <p:nvPr>
            <p:ph idx="9" type="subTitle"/>
          </p:nvPr>
        </p:nvSpPr>
        <p:spPr>
          <a:xfrm>
            <a:off x="7014475" y="1893300"/>
            <a:ext cx="1391700" cy="980100"/>
          </a:xfrm>
          <a:prstGeom prst="rect">
            <a:avLst/>
          </a:prstGeom>
        </p:spPr>
        <p:txBody>
          <a:bodyPr anchorCtr="0" anchor="t" bIns="0" lIns="0" spcFirstLastPara="1" rIns="0" wrap="square" tIns="0">
            <a:noAutofit/>
          </a:bodyPr>
          <a:lstStyle>
            <a:lvl1pPr lvl="0">
              <a:spcBef>
                <a:spcPts val="0"/>
              </a:spcBef>
              <a:spcAft>
                <a:spcPts val="0"/>
              </a:spcAft>
              <a:buNone/>
              <a:defRPr b="1" sz="1200">
                <a:solidFill>
                  <a:srgbClr val="FFFFFF"/>
                </a:solidFill>
                <a:latin typeface="Montserrat"/>
                <a:ea typeface="Montserrat"/>
                <a:cs typeface="Montserrat"/>
                <a:sym typeface="Montserrat"/>
              </a:defRPr>
            </a:lvl1pPr>
            <a:lvl2pPr lvl="1">
              <a:spcBef>
                <a:spcPts val="0"/>
              </a:spcBef>
              <a:spcAft>
                <a:spcPts val="0"/>
              </a:spcAft>
              <a:buNone/>
              <a:defRPr>
                <a:solidFill>
                  <a:srgbClr val="FFFFFF"/>
                </a:solidFill>
              </a:defRPr>
            </a:lvl2pPr>
            <a:lvl3pPr lvl="2">
              <a:spcBef>
                <a:spcPts val="0"/>
              </a:spcBef>
              <a:spcAft>
                <a:spcPts val="0"/>
              </a:spcAft>
              <a:buNone/>
              <a:defRPr>
                <a:solidFill>
                  <a:srgbClr val="FFFFFF"/>
                </a:solidFill>
              </a:defRPr>
            </a:lvl3pPr>
            <a:lvl4pPr lvl="3">
              <a:spcBef>
                <a:spcPts val="0"/>
              </a:spcBef>
              <a:spcAft>
                <a:spcPts val="0"/>
              </a:spcAft>
              <a:buNone/>
              <a:defRPr>
                <a:solidFill>
                  <a:srgbClr val="FFFFFF"/>
                </a:solidFill>
              </a:defRPr>
            </a:lvl4pPr>
            <a:lvl5pPr lvl="4">
              <a:spcBef>
                <a:spcPts val="0"/>
              </a:spcBef>
              <a:spcAft>
                <a:spcPts val="0"/>
              </a:spcAft>
              <a:buNone/>
              <a:defRPr>
                <a:solidFill>
                  <a:srgbClr val="FFFFFF"/>
                </a:solidFill>
              </a:defRPr>
            </a:lvl5pPr>
            <a:lvl6pPr lvl="5">
              <a:spcBef>
                <a:spcPts val="0"/>
              </a:spcBef>
              <a:spcAft>
                <a:spcPts val="0"/>
              </a:spcAft>
              <a:buNone/>
              <a:defRPr>
                <a:solidFill>
                  <a:srgbClr val="FFFFFF"/>
                </a:solidFill>
              </a:defRPr>
            </a:lvl6pPr>
            <a:lvl7pPr lvl="6">
              <a:spcBef>
                <a:spcPts val="0"/>
              </a:spcBef>
              <a:spcAft>
                <a:spcPts val="0"/>
              </a:spcAft>
              <a:buNone/>
              <a:defRPr>
                <a:solidFill>
                  <a:srgbClr val="FFFFFF"/>
                </a:solidFill>
              </a:defRPr>
            </a:lvl7pPr>
            <a:lvl8pPr lvl="7">
              <a:spcBef>
                <a:spcPts val="0"/>
              </a:spcBef>
              <a:spcAft>
                <a:spcPts val="0"/>
              </a:spcAft>
              <a:buNone/>
              <a:defRPr>
                <a:solidFill>
                  <a:srgbClr val="FFFFFF"/>
                </a:solidFill>
              </a:defRPr>
            </a:lvl8pPr>
            <a:lvl9pPr lvl="8">
              <a:spcBef>
                <a:spcPts val="0"/>
              </a:spcBef>
              <a:spcAft>
                <a:spcPts val="0"/>
              </a:spcAft>
              <a:buNone/>
              <a:defRPr>
                <a:solidFill>
                  <a:srgbClr val="FFFFFF"/>
                </a:solidFill>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ny words and Big Image">
  <p:cSld name="BLANK_8_1_1_1_1_1">
    <p:bg>
      <p:bgPr>
        <a:blipFill>
          <a:blip r:embed="rId2">
            <a:alphaModFix/>
          </a:blip>
          <a:stretch>
            <a:fillRect/>
          </a:stretch>
        </a:blipFill>
      </p:bgPr>
    </p:bg>
    <p:spTree>
      <p:nvGrpSpPr>
        <p:cNvPr id="752" name="Shape 752"/>
        <p:cNvGrpSpPr/>
        <p:nvPr/>
      </p:nvGrpSpPr>
      <p:grpSpPr>
        <a:xfrm>
          <a:off x="0" y="0"/>
          <a:ext cx="0" cy="0"/>
          <a:chOff x="0" y="0"/>
          <a:chExt cx="0" cy="0"/>
        </a:xfrm>
      </p:grpSpPr>
      <p:pic>
        <p:nvPicPr>
          <p:cNvPr id="753" name="Google Shape;753;p119"/>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754" name="Google Shape;754;p11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755" name="Google Shape;755;p119"/>
          <p:cNvGrpSpPr/>
          <p:nvPr/>
        </p:nvGrpSpPr>
        <p:grpSpPr>
          <a:xfrm rot="10800000">
            <a:off x="380487" y="356559"/>
            <a:ext cx="108498" cy="108747"/>
            <a:chOff x="2662625" y="569875"/>
            <a:chExt cx="1247100" cy="1247100"/>
          </a:xfrm>
        </p:grpSpPr>
        <p:sp>
          <p:nvSpPr>
            <p:cNvPr id="756" name="Google Shape;756;p119"/>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57" name="Google Shape;757;p119"/>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58" name="Google Shape;758;p11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chemeClr val="dk1"/>
                </a:solidFill>
                <a:latin typeface="Montserrat"/>
                <a:ea typeface="Montserrat"/>
                <a:cs typeface="Montserrat"/>
                <a:sym typeface="Montserrat"/>
              </a:defRPr>
            </a:lvl1pPr>
            <a:lvl2pPr lvl="1">
              <a:spcBef>
                <a:spcPts val="0"/>
              </a:spcBef>
              <a:spcAft>
                <a:spcPts val="0"/>
              </a:spcAft>
              <a:buNone/>
              <a:defRPr b="1" sz="1100">
                <a:solidFill>
                  <a:schemeClr val="dk1"/>
                </a:solidFill>
                <a:latin typeface="Montserrat"/>
                <a:ea typeface="Montserrat"/>
                <a:cs typeface="Montserrat"/>
                <a:sym typeface="Montserrat"/>
              </a:defRPr>
            </a:lvl2pPr>
            <a:lvl3pPr lvl="2">
              <a:spcBef>
                <a:spcPts val="0"/>
              </a:spcBef>
              <a:spcAft>
                <a:spcPts val="0"/>
              </a:spcAft>
              <a:buNone/>
              <a:defRPr b="1" sz="1100">
                <a:solidFill>
                  <a:schemeClr val="dk1"/>
                </a:solidFill>
                <a:latin typeface="Montserrat"/>
                <a:ea typeface="Montserrat"/>
                <a:cs typeface="Montserrat"/>
                <a:sym typeface="Montserrat"/>
              </a:defRPr>
            </a:lvl3pPr>
            <a:lvl4pPr lvl="3">
              <a:spcBef>
                <a:spcPts val="0"/>
              </a:spcBef>
              <a:spcAft>
                <a:spcPts val="0"/>
              </a:spcAft>
              <a:buNone/>
              <a:defRPr b="1" sz="1100">
                <a:solidFill>
                  <a:schemeClr val="dk1"/>
                </a:solidFill>
                <a:latin typeface="Montserrat"/>
                <a:ea typeface="Montserrat"/>
                <a:cs typeface="Montserrat"/>
                <a:sym typeface="Montserrat"/>
              </a:defRPr>
            </a:lvl4pPr>
            <a:lvl5pPr lvl="4">
              <a:spcBef>
                <a:spcPts val="0"/>
              </a:spcBef>
              <a:spcAft>
                <a:spcPts val="0"/>
              </a:spcAft>
              <a:buNone/>
              <a:defRPr b="1" sz="1100">
                <a:solidFill>
                  <a:schemeClr val="dk1"/>
                </a:solidFill>
                <a:latin typeface="Montserrat"/>
                <a:ea typeface="Montserrat"/>
                <a:cs typeface="Montserrat"/>
                <a:sym typeface="Montserrat"/>
              </a:defRPr>
            </a:lvl5pPr>
            <a:lvl6pPr lvl="5">
              <a:spcBef>
                <a:spcPts val="0"/>
              </a:spcBef>
              <a:spcAft>
                <a:spcPts val="0"/>
              </a:spcAft>
              <a:buNone/>
              <a:defRPr b="1" sz="1100">
                <a:solidFill>
                  <a:schemeClr val="dk1"/>
                </a:solidFill>
                <a:latin typeface="Montserrat"/>
                <a:ea typeface="Montserrat"/>
                <a:cs typeface="Montserrat"/>
                <a:sym typeface="Montserrat"/>
              </a:defRPr>
            </a:lvl6pPr>
            <a:lvl7pPr lvl="6">
              <a:spcBef>
                <a:spcPts val="0"/>
              </a:spcBef>
              <a:spcAft>
                <a:spcPts val="0"/>
              </a:spcAft>
              <a:buNone/>
              <a:defRPr b="1" sz="1100">
                <a:solidFill>
                  <a:schemeClr val="dk1"/>
                </a:solidFill>
                <a:latin typeface="Montserrat"/>
                <a:ea typeface="Montserrat"/>
                <a:cs typeface="Montserrat"/>
                <a:sym typeface="Montserrat"/>
              </a:defRPr>
            </a:lvl7pPr>
            <a:lvl8pPr lvl="7">
              <a:spcBef>
                <a:spcPts val="0"/>
              </a:spcBef>
              <a:spcAft>
                <a:spcPts val="0"/>
              </a:spcAft>
              <a:buNone/>
              <a:defRPr b="1" sz="1100">
                <a:solidFill>
                  <a:schemeClr val="dk1"/>
                </a:solidFill>
                <a:latin typeface="Montserrat"/>
                <a:ea typeface="Montserrat"/>
                <a:cs typeface="Montserrat"/>
                <a:sym typeface="Montserrat"/>
              </a:defRPr>
            </a:lvl8pPr>
            <a:lvl9pPr lvl="8">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759" name="Google Shape;759;p119"/>
          <p:cNvSpPr txBox="1"/>
          <p:nvPr>
            <p:ph idx="1" type="body"/>
          </p:nvPr>
        </p:nvSpPr>
        <p:spPr>
          <a:xfrm>
            <a:off x="737750" y="1497300"/>
            <a:ext cx="2092800" cy="29217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sz="800">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760" name="Google Shape;760;p119"/>
          <p:cNvSpPr txBox="1"/>
          <p:nvPr>
            <p:ph idx="2" type="subTitle"/>
          </p:nvPr>
        </p:nvSpPr>
        <p:spPr>
          <a:xfrm>
            <a:off x="741675" y="724550"/>
            <a:ext cx="2092800" cy="655800"/>
          </a:xfrm>
          <a:prstGeom prst="rect">
            <a:avLst/>
          </a:prstGeom>
        </p:spPr>
        <p:txBody>
          <a:bodyPr anchorCtr="0" anchor="t" bIns="0" lIns="0" spcFirstLastPara="1" rIns="0" wrap="square" tIns="0">
            <a:noAutofit/>
          </a:bodyPr>
          <a:lstStyle>
            <a:lvl1pPr lvl="0">
              <a:spcBef>
                <a:spcPts val="0"/>
              </a:spcBef>
              <a:spcAft>
                <a:spcPts val="0"/>
              </a:spcAft>
              <a:buNone/>
              <a:defRPr sz="1400"/>
            </a:lvl1pPr>
            <a:lvl2pPr lvl="1">
              <a:spcBef>
                <a:spcPts val="0"/>
              </a:spcBef>
              <a:spcAft>
                <a:spcPts val="0"/>
              </a:spcAft>
              <a:buNone/>
              <a:defRPr sz="1400"/>
            </a:lvl2pPr>
            <a:lvl3pPr lvl="2">
              <a:spcBef>
                <a:spcPts val="0"/>
              </a:spcBef>
              <a:spcAft>
                <a:spcPts val="0"/>
              </a:spcAft>
              <a:buNone/>
              <a:defRPr sz="1400"/>
            </a:lvl3pPr>
            <a:lvl4pPr lvl="3">
              <a:spcBef>
                <a:spcPts val="0"/>
              </a:spcBef>
              <a:spcAft>
                <a:spcPts val="0"/>
              </a:spcAft>
              <a:buNone/>
              <a:defRPr sz="1400"/>
            </a:lvl4pPr>
            <a:lvl5pPr lvl="4">
              <a:spcBef>
                <a:spcPts val="0"/>
              </a:spcBef>
              <a:spcAft>
                <a:spcPts val="0"/>
              </a:spcAft>
              <a:buNone/>
              <a:defRPr sz="1400"/>
            </a:lvl5pPr>
            <a:lvl6pPr lvl="5">
              <a:spcBef>
                <a:spcPts val="0"/>
              </a:spcBef>
              <a:spcAft>
                <a:spcPts val="0"/>
              </a:spcAft>
              <a:buNone/>
              <a:defRPr sz="1400"/>
            </a:lvl6pPr>
            <a:lvl7pPr lvl="6">
              <a:spcBef>
                <a:spcPts val="0"/>
              </a:spcBef>
              <a:spcAft>
                <a:spcPts val="0"/>
              </a:spcAft>
              <a:buNone/>
              <a:defRPr sz="1400"/>
            </a:lvl7pPr>
            <a:lvl8pPr lvl="7">
              <a:spcBef>
                <a:spcPts val="0"/>
              </a:spcBef>
              <a:spcAft>
                <a:spcPts val="0"/>
              </a:spcAft>
              <a:buNone/>
              <a:defRPr sz="1400"/>
            </a:lvl8pPr>
            <a:lvl9pPr lvl="8">
              <a:spcBef>
                <a:spcPts val="0"/>
              </a:spcBef>
              <a:spcAft>
                <a:spcPts val="0"/>
              </a:spcAft>
              <a:buNone/>
              <a:defRPr sz="14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ny words and Big Image Dark">
  <p:cSld name="BLANK_8_1_1_1_1_1_1">
    <p:bg>
      <p:bgPr>
        <a:solidFill>
          <a:schemeClr val="dk1"/>
        </a:solidFill>
      </p:bgPr>
    </p:bg>
    <p:spTree>
      <p:nvGrpSpPr>
        <p:cNvPr id="761" name="Shape 761"/>
        <p:cNvGrpSpPr/>
        <p:nvPr/>
      </p:nvGrpSpPr>
      <p:grpSpPr>
        <a:xfrm>
          <a:off x="0" y="0"/>
          <a:ext cx="0" cy="0"/>
          <a:chOff x="0" y="0"/>
          <a:chExt cx="0" cy="0"/>
        </a:xfrm>
      </p:grpSpPr>
      <p:sp>
        <p:nvSpPr>
          <p:cNvPr id="762" name="Google Shape;762;p120"/>
          <p:cNvSpPr txBox="1"/>
          <p:nvPr>
            <p:ph idx="1" type="body"/>
          </p:nvPr>
        </p:nvSpPr>
        <p:spPr>
          <a:xfrm>
            <a:off x="737750" y="1497300"/>
            <a:ext cx="2092800" cy="2921700"/>
          </a:xfrm>
          <a:prstGeom prst="rect">
            <a:avLst/>
          </a:prstGeom>
        </p:spPr>
        <p:txBody>
          <a:bodyPr anchorCtr="0" anchor="t" bIns="0" lIns="0" spcFirstLastPara="1" rIns="0" wrap="square" tIns="0">
            <a:noAutofit/>
          </a:bodyPr>
          <a:lstStyle>
            <a:lvl1pPr indent="-279400" lvl="0" marL="457200">
              <a:spcBef>
                <a:spcPts val="0"/>
              </a:spcBef>
              <a:spcAft>
                <a:spcPts val="0"/>
              </a:spcAft>
              <a:buClr>
                <a:srgbClr val="FFFFFF"/>
              </a:buClr>
              <a:buSzPts val="800"/>
              <a:buChar char="●"/>
              <a:defRPr sz="800">
                <a:solidFill>
                  <a:srgbClr val="FFFFFF"/>
                </a:solidFill>
              </a:defRPr>
            </a:lvl1pPr>
            <a:lvl2pPr indent="-279400" lvl="1" marL="914400">
              <a:spcBef>
                <a:spcPts val="0"/>
              </a:spcBef>
              <a:spcAft>
                <a:spcPts val="0"/>
              </a:spcAft>
              <a:buClr>
                <a:srgbClr val="FFFFFF"/>
              </a:buClr>
              <a:buSzPts val="800"/>
              <a:buChar char="○"/>
              <a:defRPr sz="800">
                <a:solidFill>
                  <a:srgbClr val="FFFFFF"/>
                </a:solidFill>
              </a:defRPr>
            </a:lvl2pPr>
            <a:lvl3pPr indent="-279400" lvl="2" marL="1371600">
              <a:spcBef>
                <a:spcPts val="0"/>
              </a:spcBef>
              <a:spcAft>
                <a:spcPts val="0"/>
              </a:spcAft>
              <a:buClr>
                <a:srgbClr val="FFFFFF"/>
              </a:buClr>
              <a:buSzPts val="800"/>
              <a:buChar char="■"/>
              <a:defRPr sz="800">
                <a:solidFill>
                  <a:srgbClr val="FFFFFF"/>
                </a:solidFill>
              </a:defRPr>
            </a:lvl3pPr>
            <a:lvl4pPr indent="-279400" lvl="3" marL="1828800">
              <a:spcBef>
                <a:spcPts val="0"/>
              </a:spcBef>
              <a:spcAft>
                <a:spcPts val="0"/>
              </a:spcAft>
              <a:buClr>
                <a:srgbClr val="FFFFFF"/>
              </a:buClr>
              <a:buSzPts val="800"/>
              <a:buChar char="●"/>
              <a:defRPr sz="800">
                <a:solidFill>
                  <a:srgbClr val="FFFFFF"/>
                </a:solidFill>
              </a:defRPr>
            </a:lvl4pPr>
            <a:lvl5pPr indent="-279400" lvl="4" marL="2286000">
              <a:spcBef>
                <a:spcPts val="0"/>
              </a:spcBef>
              <a:spcAft>
                <a:spcPts val="0"/>
              </a:spcAft>
              <a:buClr>
                <a:srgbClr val="FFFFFF"/>
              </a:buClr>
              <a:buSzPts val="800"/>
              <a:buChar char="○"/>
              <a:defRPr sz="800">
                <a:solidFill>
                  <a:srgbClr val="FFFFFF"/>
                </a:solidFill>
              </a:defRPr>
            </a:lvl5pPr>
            <a:lvl6pPr indent="-279400" lvl="5" marL="2743200">
              <a:spcBef>
                <a:spcPts val="0"/>
              </a:spcBef>
              <a:spcAft>
                <a:spcPts val="0"/>
              </a:spcAft>
              <a:buClr>
                <a:srgbClr val="FFFFFF"/>
              </a:buClr>
              <a:buSzPts val="800"/>
              <a:buChar char="■"/>
              <a:defRPr sz="800">
                <a:solidFill>
                  <a:srgbClr val="FFFFFF"/>
                </a:solidFill>
              </a:defRPr>
            </a:lvl6pPr>
            <a:lvl7pPr indent="-279400" lvl="6" marL="3200400">
              <a:spcBef>
                <a:spcPts val="0"/>
              </a:spcBef>
              <a:spcAft>
                <a:spcPts val="0"/>
              </a:spcAft>
              <a:buClr>
                <a:srgbClr val="FFFFFF"/>
              </a:buClr>
              <a:buSzPts val="800"/>
              <a:buChar char="●"/>
              <a:defRPr sz="800">
                <a:solidFill>
                  <a:srgbClr val="FFFFFF"/>
                </a:solidFill>
              </a:defRPr>
            </a:lvl7pPr>
            <a:lvl8pPr indent="-279400" lvl="7" marL="3657600">
              <a:spcBef>
                <a:spcPts val="0"/>
              </a:spcBef>
              <a:spcAft>
                <a:spcPts val="0"/>
              </a:spcAft>
              <a:buClr>
                <a:srgbClr val="FFFFFF"/>
              </a:buClr>
              <a:buSzPts val="800"/>
              <a:buChar char="○"/>
              <a:defRPr sz="800">
                <a:solidFill>
                  <a:srgbClr val="FFFFFF"/>
                </a:solidFill>
              </a:defRPr>
            </a:lvl8pPr>
            <a:lvl9pPr indent="-279400" lvl="8" marL="4114800">
              <a:spcBef>
                <a:spcPts val="0"/>
              </a:spcBef>
              <a:spcAft>
                <a:spcPts val="0"/>
              </a:spcAft>
              <a:buClr>
                <a:srgbClr val="FFFFFF"/>
              </a:buClr>
              <a:buSzPts val="800"/>
              <a:buChar char="■"/>
              <a:defRPr sz="800">
                <a:solidFill>
                  <a:srgbClr val="FFFFFF"/>
                </a:solidFill>
              </a:defRPr>
            </a:lvl9pPr>
          </a:lstStyle>
          <a:p/>
        </p:txBody>
      </p:sp>
      <p:sp>
        <p:nvSpPr>
          <p:cNvPr id="763" name="Google Shape;763;p120"/>
          <p:cNvSpPr txBox="1"/>
          <p:nvPr>
            <p:ph idx="2" type="subTitle"/>
          </p:nvPr>
        </p:nvSpPr>
        <p:spPr>
          <a:xfrm>
            <a:off x="741675" y="724550"/>
            <a:ext cx="2092800" cy="655800"/>
          </a:xfrm>
          <a:prstGeom prst="rect">
            <a:avLst/>
          </a:prstGeom>
        </p:spPr>
        <p:txBody>
          <a:bodyPr anchorCtr="0" anchor="t" bIns="0" lIns="0" spcFirstLastPara="1" rIns="0" wrap="square" tIns="0">
            <a:noAutofit/>
          </a:bodyPr>
          <a:lstStyle>
            <a:lvl1pPr lvl="0">
              <a:spcBef>
                <a:spcPts val="0"/>
              </a:spcBef>
              <a:spcAft>
                <a:spcPts val="0"/>
              </a:spcAft>
              <a:buNone/>
              <a:defRPr sz="1400">
                <a:solidFill>
                  <a:srgbClr val="FFFFFF"/>
                </a:solidFill>
              </a:defRPr>
            </a:lvl1pPr>
            <a:lvl2pPr lvl="1">
              <a:spcBef>
                <a:spcPts val="0"/>
              </a:spcBef>
              <a:spcAft>
                <a:spcPts val="0"/>
              </a:spcAft>
              <a:buNone/>
              <a:defRPr sz="1400">
                <a:solidFill>
                  <a:srgbClr val="FFFFFF"/>
                </a:solidFill>
              </a:defRPr>
            </a:lvl2pPr>
            <a:lvl3pPr lvl="2">
              <a:spcBef>
                <a:spcPts val="0"/>
              </a:spcBef>
              <a:spcAft>
                <a:spcPts val="0"/>
              </a:spcAft>
              <a:buNone/>
              <a:defRPr sz="1400">
                <a:solidFill>
                  <a:srgbClr val="FFFFFF"/>
                </a:solidFill>
              </a:defRPr>
            </a:lvl3pPr>
            <a:lvl4pPr lvl="3">
              <a:spcBef>
                <a:spcPts val="0"/>
              </a:spcBef>
              <a:spcAft>
                <a:spcPts val="0"/>
              </a:spcAft>
              <a:buNone/>
              <a:defRPr sz="1400">
                <a:solidFill>
                  <a:srgbClr val="FFFFFF"/>
                </a:solidFill>
              </a:defRPr>
            </a:lvl4pPr>
            <a:lvl5pPr lvl="4">
              <a:spcBef>
                <a:spcPts val="0"/>
              </a:spcBef>
              <a:spcAft>
                <a:spcPts val="0"/>
              </a:spcAft>
              <a:buNone/>
              <a:defRPr sz="1400">
                <a:solidFill>
                  <a:srgbClr val="FFFFFF"/>
                </a:solidFill>
              </a:defRPr>
            </a:lvl5pPr>
            <a:lvl6pPr lvl="5">
              <a:spcBef>
                <a:spcPts val="0"/>
              </a:spcBef>
              <a:spcAft>
                <a:spcPts val="0"/>
              </a:spcAft>
              <a:buNone/>
              <a:defRPr sz="1400">
                <a:solidFill>
                  <a:srgbClr val="FFFFFF"/>
                </a:solidFill>
              </a:defRPr>
            </a:lvl6pPr>
            <a:lvl7pPr lvl="6">
              <a:spcBef>
                <a:spcPts val="0"/>
              </a:spcBef>
              <a:spcAft>
                <a:spcPts val="0"/>
              </a:spcAft>
              <a:buNone/>
              <a:defRPr sz="1400">
                <a:solidFill>
                  <a:srgbClr val="FFFFFF"/>
                </a:solidFill>
              </a:defRPr>
            </a:lvl7pPr>
            <a:lvl8pPr lvl="7">
              <a:spcBef>
                <a:spcPts val="0"/>
              </a:spcBef>
              <a:spcAft>
                <a:spcPts val="0"/>
              </a:spcAft>
              <a:buNone/>
              <a:defRPr sz="1400">
                <a:solidFill>
                  <a:srgbClr val="FFFFFF"/>
                </a:solidFill>
              </a:defRPr>
            </a:lvl8pPr>
            <a:lvl9pPr lvl="8">
              <a:spcBef>
                <a:spcPts val="0"/>
              </a:spcBef>
              <a:spcAft>
                <a:spcPts val="0"/>
              </a:spcAft>
              <a:buNone/>
              <a:defRPr sz="1400">
                <a:solidFill>
                  <a:srgbClr val="FFFFFF"/>
                </a:solidFill>
              </a:defRPr>
            </a:lvl9pPr>
          </a:lstStyle>
          <a:p/>
        </p:txBody>
      </p:sp>
      <p:sp>
        <p:nvSpPr>
          <p:cNvPr id="764" name="Google Shape;764;p12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765" name="Google Shape;765;p120"/>
          <p:cNvGrpSpPr/>
          <p:nvPr/>
        </p:nvGrpSpPr>
        <p:grpSpPr>
          <a:xfrm rot="10800000">
            <a:off x="380487" y="356559"/>
            <a:ext cx="108498" cy="108747"/>
            <a:chOff x="2662625" y="569875"/>
            <a:chExt cx="1247100" cy="1247100"/>
          </a:xfrm>
        </p:grpSpPr>
        <p:sp>
          <p:nvSpPr>
            <p:cNvPr id="766" name="Google Shape;766;p120"/>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67" name="Google Shape;767;p120"/>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68" name="Google Shape;768;p12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a:solidFill>
                  <a:srgbClr val="FFFFFF"/>
                </a:solidFill>
                <a:latin typeface="Montserrat Medium"/>
                <a:ea typeface="Montserrat Medium"/>
                <a:cs typeface="Montserrat Medium"/>
                <a:sym typeface="Montserrat Medium"/>
              </a:defRPr>
            </a:lvl1pPr>
            <a:lvl2pPr lvl="1">
              <a:spcBef>
                <a:spcPts val="0"/>
              </a:spcBef>
              <a:spcAft>
                <a:spcPts val="0"/>
              </a:spcAft>
              <a:buNone/>
              <a:defRPr>
                <a:solidFill>
                  <a:srgbClr val="FFFFFF"/>
                </a:solidFill>
                <a:latin typeface="Montserrat Medium"/>
                <a:ea typeface="Montserrat Medium"/>
                <a:cs typeface="Montserrat Medium"/>
                <a:sym typeface="Montserrat Medium"/>
              </a:defRPr>
            </a:lvl2pPr>
            <a:lvl3pPr lvl="2">
              <a:spcBef>
                <a:spcPts val="0"/>
              </a:spcBef>
              <a:spcAft>
                <a:spcPts val="0"/>
              </a:spcAft>
              <a:buNone/>
              <a:defRPr>
                <a:solidFill>
                  <a:srgbClr val="FFFFFF"/>
                </a:solidFill>
                <a:latin typeface="Montserrat Medium"/>
                <a:ea typeface="Montserrat Medium"/>
                <a:cs typeface="Montserrat Medium"/>
                <a:sym typeface="Montserrat Medium"/>
              </a:defRPr>
            </a:lvl3pPr>
            <a:lvl4pPr lvl="3">
              <a:spcBef>
                <a:spcPts val="0"/>
              </a:spcBef>
              <a:spcAft>
                <a:spcPts val="0"/>
              </a:spcAft>
              <a:buNone/>
              <a:defRPr>
                <a:solidFill>
                  <a:srgbClr val="FFFFFF"/>
                </a:solidFill>
                <a:latin typeface="Montserrat Medium"/>
                <a:ea typeface="Montserrat Medium"/>
                <a:cs typeface="Montserrat Medium"/>
                <a:sym typeface="Montserrat Medium"/>
              </a:defRPr>
            </a:lvl4pPr>
            <a:lvl5pPr lvl="4">
              <a:spcBef>
                <a:spcPts val="0"/>
              </a:spcBef>
              <a:spcAft>
                <a:spcPts val="0"/>
              </a:spcAft>
              <a:buNone/>
              <a:defRPr>
                <a:solidFill>
                  <a:srgbClr val="FFFFFF"/>
                </a:solidFill>
                <a:latin typeface="Montserrat Medium"/>
                <a:ea typeface="Montserrat Medium"/>
                <a:cs typeface="Montserrat Medium"/>
                <a:sym typeface="Montserrat Medium"/>
              </a:defRPr>
            </a:lvl5pPr>
            <a:lvl6pPr lvl="5">
              <a:spcBef>
                <a:spcPts val="0"/>
              </a:spcBef>
              <a:spcAft>
                <a:spcPts val="0"/>
              </a:spcAft>
              <a:buNone/>
              <a:defRPr>
                <a:solidFill>
                  <a:srgbClr val="FFFFFF"/>
                </a:solidFill>
                <a:latin typeface="Montserrat Medium"/>
                <a:ea typeface="Montserrat Medium"/>
                <a:cs typeface="Montserrat Medium"/>
                <a:sym typeface="Montserrat Medium"/>
              </a:defRPr>
            </a:lvl6pPr>
            <a:lvl7pPr lvl="6">
              <a:spcBef>
                <a:spcPts val="0"/>
              </a:spcBef>
              <a:spcAft>
                <a:spcPts val="0"/>
              </a:spcAft>
              <a:buNone/>
              <a:defRPr>
                <a:solidFill>
                  <a:srgbClr val="FFFFFF"/>
                </a:solidFill>
                <a:latin typeface="Montserrat Medium"/>
                <a:ea typeface="Montserrat Medium"/>
                <a:cs typeface="Montserrat Medium"/>
                <a:sym typeface="Montserrat Medium"/>
              </a:defRPr>
            </a:lvl7pPr>
            <a:lvl8pPr lvl="7">
              <a:spcBef>
                <a:spcPts val="0"/>
              </a:spcBef>
              <a:spcAft>
                <a:spcPts val="0"/>
              </a:spcAft>
              <a:buNone/>
              <a:defRPr>
                <a:solidFill>
                  <a:srgbClr val="FFFFFF"/>
                </a:solidFill>
                <a:latin typeface="Montserrat Medium"/>
                <a:ea typeface="Montserrat Medium"/>
                <a:cs typeface="Montserrat Medium"/>
                <a:sym typeface="Montserrat Medium"/>
              </a:defRPr>
            </a:lvl8pPr>
            <a:lvl9pPr lvl="8">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769" name="Google Shape;769;p120"/>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Impact">
  <p:cSld name="BLANK_8_1_1_2_1_1">
    <p:bg>
      <p:bgPr>
        <a:blipFill>
          <a:blip r:embed="rId2">
            <a:alphaModFix/>
          </a:blip>
          <a:stretch>
            <a:fillRect/>
          </a:stretch>
        </a:blipFill>
      </p:bgPr>
    </p:bg>
    <p:spTree>
      <p:nvGrpSpPr>
        <p:cNvPr id="770" name="Shape 770"/>
        <p:cNvGrpSpPr/>
        <p:nvPr/>
      </p:nvGrpSpPr>
      <p:grpSpPr>
        <a:xfrm>
          <a:off x="0" y="0"/>
          <a:ext cx="0" cy="0"/>
          <a:chOff x="0" y="0"/>
          <a:chExt cx="0" cy="0"/>
        </a:xfrm>
      </p:grpSpPr>
      <p:pic>
        <p:nvPicPr>
          <p:cNvPr id="771" name="Google Shape;771;p121"/>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772" name="Google Shape;772;p12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773" name="Google Shape;773;p121"/>
          <p:cNvGrpSpPr/>
          <p:nvPr/>
        </p:nvGrpSpPr>
        <p:grpSpPr>
          <a:xfrm rot="10800000">
            <a:off x="380487" y="356559"/>
            <a:ext cx="108498" cy="108747"/>
            <a:chOff x="2662625" y="569875"/>
            <a:chExt cx="1247100" cy="1247100"/>
          </a:xfrm>
        </p:grpSpPr>
        <p:sp>
          <p:nvSpPr>
            <p:cNvPr id="774" name="Google Shape;774;p12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75" name="Google Shape;775;p12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76" name="Google Shape;776;p12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latin typeface="Montserrat"/>
                <a:ea typeface="Montserrat"/>
                <a:cs typeface="Montserrat"/>
                <a:sym typeface="Montserrat"/>
              </a:defRPr>
            </a:lvl1pPr>
            <a:lvl2pPr lvl="1">
              <a:spcBef>
                <a:spcPts val="0"/>
              </a:spcBef>
              <a:spcAft>
                <a:spcPts val="0"/>
              </a:spcAft>
              <a:buNone/>
              <a:defRPr b="1" sz="1100">
                <a:latin typeface="Montserrat"/>
                <a:ea typeface="Montserrat"/>
                <a:cs typeface="Montserrat"/>
                <a:sym typeface="Montserrat"/>
              </a:defRPr>
            </a:lvl2pPr>
            <a:lvl3pPr lvl="2">
              <a:spcBef>
                <a:spcPts val="0"/>
              </a:spcBef>
              <a:spcAft>
                <a:spcPts val="0"/>
              </a:spcAft>
              <a:buNone/>
              <a:defRPr b="1" sz="1100">
                <a:latin typeface="Montserrat"/>
                <a:ea typeface="Montserrat"/>
                <a:cs typeface="Montserrat"/>
                <a:sym typeface="Montserrat"/>
              </a:defRPr>
            </a:lvl3pPr>
            <a:lvl4pPr lvl="3">
              <a:spcBef>
                <a:spcPts val="0"/>
              </a:spcBef>
              <a:spcAft>
                <a:spcPts val="0"/>
              </a:spcAft>
              <a:buNone/>
              <a:defRPr b="1" sz="1100">
                <a:latin typeface="Montserrat"/>
                <a:ea typeface="Montserrat"/>
                <a:cs typeface="Montserrat"/>
                <a:sym typeface="Montserrat"/>
              </a:defRPr>
            </a:lvl4pPr>
            <a:lvl5pPr lvl="4">
              <a:spcBef>
                <a:spcPts val="0"/>
              </a:spcBef>
              <a:spcAft>
                <a:spcPts val="0"/>
              </a:spcAft>
              <a:buNone/>
              <a:defRPr b="1" sz="1100">
                <a:latin typeface="Montserrat"/>
                <a:ea typeface="Montserrat"/>
                <a:cs typeface="Montserrat"/>
                <a:sym typeface="Montserrat"/>
              </a:defRPr>
            </a:lvl5pPr>
            <a:lvl6pPr lvl="5">
              <a:spcBef>
                <a:spcPts val="0"/>
              </a:spcBef>
              <a:spcAft>
                <a:spcPts val="0"/>
              </a:spcAft>
              <a:buNone/>
              <a:defRPr b="1" sz="1100">
                <a:latin typeface="Montserrat"/>
                <a:ea typeface="Montserrat"/>
                <a:cs typeface="Montserrat"/>
                <a:sym typeface="Montserrat"/>
              </a:defRPr>
            </a:lvl6pPr>
            <a:lvl7pPr lvl="6">
              <a:spcBef>
                <a:spcPts val="0"/>
              </a:spcBef>
              <a:spcAft>
                <a:spcPts val="0"/>
              </a:spcAft>
              <a:buNone/>
              <a:defRPr b="1" sz="1100">
                <a:latin typeface="Montserrat"/>
                <a:ea typeface="Montserrat"/>
                <a:cs typeface="Montserrat"/>
                <a:sym typeface="Montserrat"/>
              </a:defRPr>
            </a:lvl7pPr>
            <a:lvl8pPr lvl="7">
              <a:spcBef>
                <a:spcPts val="0"/>
              </a:spcBef>
              <a:spcAft>
                <a:spcPts val="0"/>
              </a:spcAft>
              <a:buNone/>
              <a:defRPr b="1" sz="1100">
                <a:latin typeface="Montserrat"/>
                <a:ea typeface="Montserrat"/>
                <a:cs typeface="Montserrat"/>
                <a:sym typeface="Montserrat"/>
              </a:defRPr>
            </a:lvl8pPr>
            <a:lvl9pPr lvl="8">
              <a:spcBef>
                <a:spcPts val="0"/>
              </a:spcBef>
              <a:spcAft>
                <a:spcPts val="0"/>
              </a:spcAft>
              <a:buNone/>
              <a:defRPr b="1" sz="1100">
                <a:latin typeface="Montserrat"/>
                <a:ea typeface="Montserrat"/>
                <a:cs typeface="Montserrat"/>
                <a:sym typeface="Montserrat"/>
              </a:defRPr>
            </a:lvl9pPr>
          </a:lstStyle>
          <a:p/>
        </p:txBody>
      </p:sp>
      <p:sp>
        <p:nvSpPr>
          <p:cNvPr id="777" name="Google Shape;777;p121"/>
          <p:cNvSpPr txBox="1"/>
          <p:nvPr>
            <p:ph idx="1" type="body"/>
          </p:nvPr>
        </p:nvSpPr>
        <p:spPr>
          <a:xfrm>
            <a:off x="4923625" y="2668550"/>
            <a:ext cx="3473700" cy="19656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778" name="Google Shape;778;p121"/>
          <p:cNvSpPr txBox="1"/>
          <p:nvPr>
            <p:ph idx="2" type="subTitle"/>
          </p:nvPr>
        </p:nvSpPr>
        <p:spPr>
          <a:xfrm>
            <a:off x="4923625" y="1260875"/>
            <a:ext cx="3473700" cy="816000"/>
          </a:xfrm>
          <a:prstGeom prst="rect">
            <a:avLst/>
          </a:prstGeom>
        </p:spPr>
        <p:txBody>
          <a:bodyPr anchorCtr="0" anchor="t" bIns="0" lIns="0" spcFirstLastPara="1" rIns="0" wrap="square" tIns="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Impact Dark">
  <p:cSld name="BLANK_8_1_1_2_1_1_1">
    <p:bg>
      <p:bgPr>
        <a:solidFill>
          <a:schemeClr val="dk1"/>
        </a:solidFill>
      </p:bgPr>
    </p:bg>
    <p:spTree>
      <p:nvGrpSpPr>
        <p:cNvPr id="779" name="Shape 779"/>
        <p:cNvGrpSpPr/>
        <p:nvPr/>
      </p:nvGrpSpPr>
      <p:grpSpPr>
        <a:xfrm>
          <a:off x="0" y="0"/>
          <a:ext cx="0" cy="0"/>
          <a:chOff x="0" y="0"/>
          <a:chExt cx="0" cy="0"/>
        </a:xfrm>
      </p:grpSpPr>
      <p:sp>
        <p:nvSpPr>
          <p:cNvPr id="780" name="Google Shape;780;p122"/>
          <p:cNvSpPr txBox="1"/>
          <p:nvPr>
            <p:ph idx="1" type="body"/>
          </p:nvPr>
        </p:nvSpPr>
        <p:spPr>
          <a:xfrm>
            <a:off x="4923625" y="2668550"/>
            <a:ext cx="3473700" cy="19656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accent3"/>
              </a:buClr>
              <a:buSzPts val="1200"/>
              <a:buChar char="●"/>
              <a:defRPr sz="1200">
                <a:solidFill>
                  <a:schemeClr val="accent3"/>
                </a:solidFill>
              </a:defRPr>
            </a:lvl1pPr>
            <a:lvl2pPr indent="-304800" lvl="1" marL="914400">
              <a:spcBef>
                <a:spcPts val="0"/>
              </a:spcBef>
              <a:spcAft>
                <a:spcPts val="0"/>
              </a:spcAft>
              <a:buClr>
                <a:schemeClr val="accent3"/>
              </a:buClr>
              <a:buSzPts val="1200"/>
              <a:buChar char="○"/>
              <a:defRPr sz="1200">
                <a:solidFill>
                  <a:schemeClr val="accent3"/>
                </a:solidFill>
              </a:defRPr>
            </a:lvl2pPr>
            <a:lvl3pPr indent="-304800" lvl="2" marL="1371600">
              <a:spcBef>
                <a:spcPts val="0"/>
              </a:spcBef>
              <a:spcAft>
                <a:spcPts val="0"/>
              </a:spcAft>
              <a:buClr>
                <a:schemeClr val="accent3"/>
              </a:buClr>
              <a:buSzPts val="1200"/>
              <a:buChar char="■"/>
              <a:defRPr sz="1200">
                <a:solidFill>
                  <a:schemeClr val="accent3"/>
                </a:solidFill>
              </a:defRPr>
            </a:lvl3pPr>
            <a:lvl4pPr indent="-304800" lvl="3" marL="1828800">
              <a:spcBef>
                <a:spcPts val="0"/>
              </a:spcBef>
              <a:spcAft>
                <a:spcPts val="0"/>
              </a:spcAft>
              <a:buClr>
                <a:schemeClr val="accent3"/>
              </a:buClr>
              <a:buSzPts val="1200"/>
              <a:buChar char="●"/>
              <a:defRPr sz="1200">
                <a:solidFill>
                  <a:schemeClr val="accent3"/>
                </a:solidFill>
              </a:defRPr>
            </a:lvl4pPr>
            <a:lvl5pPr indent="-304800" lvl="4" marL="2286000">
              <a:spcBef>
                <a:spcPts val="0"/>
              </a:spcBef>
              <a:spcAft>
                <a:spcPts val="0"/>
              </a:spcAft>
              <a:buClr>
                <a:schemeClr val="accent3"/>
              </a:buClr>
              <a:buSzPts val="1200"/>
              <a:buChar char="○"/>
              <a:defRPr sz="1200">
                <a:solidFill>
                  <a:schemeClr val="accent3"/>
                </a:solidFill>
              </a:defRPr>
            </a:lvl5pPr>
            <a:lvl6pPr indent="-304800" lvl="5" marL="2743200">
              <a:spcBef>
                <a:spcPts val="0"/>
              </a:spcBef>
              <a:spcAft>
                <a:spcPts val="0"/>
              </a:spcAft>
              <a:buClr>
                <a:schemeClr val="accent3"/>
              </a:buClr>
              <a:buSzPts val="1200"/>
              <a:buChar char="■"/>
              <a:defRPr sz="1200">
                <a:solidFill>
                  <a:schemeClr val="accent3"/>
                </a:solidFill>
              </a:defRPr>
            </a:lvl6pPr>
            <a:lvl7pPr indent="-304800" lvl="6" marL="3200400">
              <a:spcBef>
                <a:spcPts val="0"/>
              </a:spcBef>
              <a:spcAft>
                <a:spcPts val="0"/>
              </a:spcAft>
              <a:buClr>
                <a:schemeClr val="accent3"/>
              </a:buClr>
              <a:buSzPts val="1200"/>
              <a:buChar char="●"/>
              <a:defRPr sz="1200">
                <a:solidFill>
                  <a:schemeClr val="accent3"/>
                </a:solidFill>
              </a:defRPr>
            </a:lvl7pPr>
            <a:lvl8pPr indent="-304800" lvl="7" marL="3657600">
              <a:spcBef>
                <a:spcPts val="0"/>
              </a:spcBef>
              <a:spcAft>
                <a:spcPts val="0"/>
              </a:spcAft>
              <a:buClr>
                <a:schemeClr val="accent3"/>
              </a:buClr>
              <a:buSzPts val="1200"/>
              <a:buChar char="○"/>
              <a:defRPr sz="1200">
                <a:solidFill>
                  <a:schemeClr val="accent3"/>
                </a:solidFill>
              </a:defRPr>
            </a:lvl8pPr>
            <a:lvl9pPr indent="-304800" lvl="8" marL="4114800">
              <a:spcBef>
                <a:spcPts val="0"/>
              </a:spcBef>
              <a:spcAft>
                <a:spcPts val="0"/>
              </a:spcAft>
              <a:buClr>
                <a:schemeClr val="accent3"/>
              </a:buClr>
              <a:buSzPts val="1200"/>
              <a:buChar char="■"/>
              <a:defRPr sz="1200">
                <a:solidFill>
                  <a:schemeClr val="accent3"/>
                </a:solidFill>
              </a:defRPr>
            </a:lvl9pPr>
          </a:lstStyle>
          <a:p/>
        </p:txBody>
      </p:sp>
      <p:sp>
        <p:nvSpPr>
          <p:cNvPr id="781" name="Google Shape;781;p122"/>
          <p:cNvSpPr txBox="1"/>
          <p:nvPr>
            <p:ph idx="2" type="subTitle"/>
          </p:nvPr>
        </p:nvSpPr>
        <p:spPr>
          <a:xfrm>
            <a:off x="4923625" y="1260875"/>
            <a:ext cx="3473700" cy="816000"/>
          </a:xfrm>
          <a:prstGeom prst="rect">
            <a:avLst/>
          </a:prstGeom>
        </p:spPr>
        <p:txBody>
          <a:bodyPr anchorCtr="0" anchor="t" bIns="0" lIns="0" spcFirstLastPara="1" rIns="0" wrap="square" tIns="0">
            <a:noAutofit/>
          </a:bodyPr>
          <a:lstStyle>
            <a:lvl1pPr lvl="0">
              <a:spcBef>
                <a:spcPts val="0"/>
              </a:spcBef>
              <a:spcAft>
                <a:spcPts val="0"/>
              </a:spcAft>
              <a:buNone/>
              <a:defRPr sz="1800">
                <a:solidFill>
                  <a:schemeClr val="accent3"/>
                </a:solidFill>
              </a:defRPr>
            </a:lvl1pPr>
            <a:lvl2pPr lvl="1">
              <a:spcBef>
                <a:spcPts val="0"/>
              </a:spcBef>
              <a:spcAft>
                <a:spcPts val="0"/>
              </a:spcAft>
              <a:buNone/>
              <a:defRPr sz="1800">
                <a:solidFill>
                  <a:schemeClr val="accent3"/>
                </a:solidFill>
              </a:defRPr>
            </a:lvl2pPr>
            <a:lvl3pPr lvl="2">
              <a:spcBef>
                <a:spcPts val="0"/>
              </a:spcBef>
              <a:spcAft>
                <a:spcPts val="0"/>
              </a:spcAft>
              <a:buNone/>
              <a:defRPr sz="1800">
                <a:solidFill>
                  <a:schemeClr val="accent3"/>
                </a:solidFill>
              </a:defRPr>
            </a:lvl3pPr>
            <a:lvl4pPr lvl="3">
              <a:spcBef>
                <a:spcPts val="0"/>
              </a:spcBef>
              <a:spcAft>
                <a:spcPts val="0"/>
              </a:spcAft>
              <a:buNone/>
              <a:defRPr sz="1800">
                <a:solidFill>
                  <a:schemeClr val="accent3"/>
                </a:solidFill>
              </a:defRPr>
            </a:lvl4pPr>
            <a:lvl5pPr lvl="4">
              <a:spcBef>
                <a:spcPts val="0"/>
              </a:spcBef>
              <a:spcAft>
                <a:spcPts val="0"/>
              </a:spcAft>
              <a:buNone/>
              <a:defRPr sz="1800">
                <a:solidFill>
                  <a:schemeClr val="accent3"/>
                </a:solidFill>
              </a:defRPr>
            </a:lvl5pPr>
            <a:lvl6pPr lvl="5">
              <a:spcBef>
                <a:spcPts val="0"/>
              </a:spcBef>
              <a:spcAft>
                <a:spcPts val="0"/>
              </a:spcAft>
              <a:buNone/>
              <a:defRPr sz="1800">
                <a:solidFill>
                  <a:schemeClr val="accent3"/>
                </a:solidFill>
              </a:defRPr>
            </a:lvl6pPr>
            <a:lvl7pPr lvl="6">
              <a:spcBef>
                <a:spcPts val="0"/>
              </a:spcBef>
              <a:spcAft>
                <a:spcPts val="0"/>
              </a:spcAft>
              <a:buNone/>
              <a:defRPr sz="1800">
                <a:solidFill>
                  <a:schemeClr val="accent3"/>
                </a:solidFill>
              </a:defRPr>
            </a:lvl7pPr>
            <a:lvl8pPr lvl="7">
              <a:spcBef>
                <a:spcPts val="0"/>
              </a:spcBef>
              <a:spcAft>
                <a:spcPts val="0"/>
              </a:spcAft>
              <a:buNone/>
              <a:defRPr sz="1800">
                <a:solidFill>
                  <a:schemeClr val="accent3"/>
                </a:solidFill>
              </a:defRPr>
            </a:lvl8pPr>
            <a:lvl9pPr lvl="8">
              <a:spcBef>
                <a:spcPts val="0"/>
              </a:spcBef>
              <a:spcAft>
                <a:spcPts val="0"/>
              </a:spcAft>
              <a:buNone/>
              <a:defRPr sz="1800">
                <a:solidFill>
                  <a:schemeClr val="accent3"/>
                </a:solidFill>
              </a:defRPr>
            </a:lvl9pPr>
          </a:lstStyle>
          <a:p/>
        </p:txBody>
      </p:sp>
      <p:sp>
        <p:nvSpPr>
          <p:cNvPr id="782" name="Google Shape;782;p12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783" name="Google Shape;783;p122"/>
          <p:cNvGrpSpPr/>
          <p:nvPr/>
        </p:nvGrpSpPr>
        <p:grpSpPr>
          <a:xfrm rot="10800000">
            <a:off x="380487" y="356559"/>
            <a:ext cx="108498" cy="108747"/>
            <a:chOff x="2662625" y="569875"/>
            <a:chExt cx="1247100" cy="1247100"/>
          </a:xfrm>
        </p:grpSpPr>
        <p:sp>
          <p:nvSpPr>
            <p:cNvPr id="784" name="Google Shape;784;p122"/>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85" name="Google Shape;785;p122"/>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86" name="Google Shape;786;p122"/>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a:solidFill>
                  <a:srgbClr val="FFFFFF"/>
                </a:solidFill>
                <a:latin typeface="Montserrat Medium"/>
                <a:ea typeface="Montserrat Medium"/>
                <a:cs typeface="Montserrat Medium"/>
                <a:sym typeface="Montserrat Medium"/>
              </a:defRPr>
            </a:lvl1pPr>
            <a:lvl2pPr lvl="1">
              <a:spcBef>
                <a:spcPts val="0"/>
              </a:spcBef>
              <a:spcAft>
                <a:spcPts val="0"/>
              </a:spcAft>
              <a:buNone/>
              <a:defRPr>
                <a:solidFill>
                  <a:srgbClr val="FFFFFF"/>
                </a:solidFill>
                <a:latin typeface="Montserrat Medium"/>
                <a:ea typeface="Montserrat Medium"/>
                <a:cs typeface="Montserrat Medium"/>
                <a:sym typeface="Montserrat Medium"/>
              </a:defRPr>
            </a:lvl2pPr>
            <a:lvl3pPr lvl="2">
              <a:spcBef>
                <a:spcPts val="0"/>
              </a:spcBef>
              <a:spcAft>
                <a:spcPts val="0"/>
              </a:spcAft>
              <a:buNone/>
              <a:defRPr>
                <a:solidFill>
                  <a:srgbClr val="FFFFFF"/>
                </a:solidFill>
                <a:latin typeface="Montserrat Medium"/>
                <a:ea typeface="Montserrat Medium"/>
                <a:cs typeface="Montserrat Medium"/>
                <a:sym typeface="Montserrat Medium"/>
              </a:defRPr>
            </a:lvl3pPr>
            <a:lvl4pPr lvl="3">
              <a:spcBef>
                <a:spcPts val="0"/>
              </a:spcBef>
              <a:spcAft>
                <a:spcPts val="0"/>
              </a:spcAft>
              <a:buNone/>
              <a:defRPr>
                <a:solidFill>
                  <a:srgbClr val="FFFFFF"/>
                </a:solidFill>
                <a:latin typeface="Montserrat Medium"/>
                <a:ea typeface="Montserrat Medium"/>
                <a:cs typeface="Montserrat Medium"/>
                <a:sym typeface="Montserrat Medium"/>
              </a:defRPr>
            </a:lvl4pPr>
            <a:lvl5pPr lvl="4">
              <a:spcBef>
                <a:spcPts val="0"/>
              </a:spcBef>
              <a:spcAft>
                <a:spcPts val="0"/>
              </a:spcAft>
              <a:buNone/>
              <a:defRPr>
                <a:solidFill>
                  <a:srgbClr val="FFFFFF"/>
                </a:solidFill>
                <a:latin typeface="Montserrat Medium"/>
                <a:ea typeface="Montserrat Medium"/>
                <a:cs typeface="Montserrat Medium"/>
                <a:sym typeface="Montserrat Medium"/>
              </a:defRPr>
            </a:lvl5pPr>
            <a:lvl6pPr lvl="5">
              <a:spcBef>
                <a:spcPts val="0"/>
              </a:spcBef>
              <a:spcAft>
                <a:spcPts val="0"/>
              </a:spcAft>
              <a:buNone/>
              <a:defRPr>
                <a:solidFill>
                  <a:srgbClr val="FFFFFF"/>
                </a:solidFill>
                <a:latin typeface="Montserrat Medium"/>
                <a:ea typeface="Montserrat Medium"/>
                <a:cs typeface="Montserrat Medium"/>
                <a:sym typeface="Montserrat Medium"/>
              </a:defRPr>
            </a:lvl6pPr>
            <a:lvl7pPr lvl="6">
              <a:spcBef>
                <a:spcPts val="0"/>
              </a:spcBef>
              <a:spcAft>
                <a:spcPts val="0"/>
              </a:spcAft>
              <a:buNone/>
              <a:defRPr>
                <a:solidFill>
                  <a:srgbClr val="FFFFFF"/>
                </a:solidFill>
                <a:latin typeface="Montserrat Medium"/>
                <a:ea typeface="Montserrat Medium"/>
                <a:cs typeface="Montserrat Medium"/>
                <a:sym typeface="Montserrat Medium"/>
              </a:defRPr>
            </a:lvl7pPr>
            <a:lvl8pPr lvl="7">
              <a:spcBef>
                <a:spcPts val="0"/>
              </a:spcBef>
              <a:spcAft>
                <a:spcPts val="0"/>
              </a:spcAft>
              <a:buNone/>
              <a:defRPr>
                <a:solidFill>
                  <a:srgbClr val="FFFFFF"/>
                </a:solidFill>
                <a:latin typeface="Montserrat Medium"/>
                <a:ea typeface="Montserrat Medium"/>
                <a:cs typeface="Montserrat Medium"/>
                <a:sym typeface="Montserrat Medium"/>
              </a:defRPr>
            </a:lvl8pPr>
            <a:lvl9pPr lvl="8">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787" name="Google Shape;787;p122"/>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p:cSld name="BLANK_4">
    <p:bg>
      <p:bgPr>
        <a:blipFill>
          <a:blip r:embed="rId2">
            <a:alphaModFix/>
          </a:blip>
          <a:stretch>
            <a:fillRect/>
          </a:stretch>
        </a:blipFill>
      </p:bgPr>
    </p:bg>
    <p:spTree>
      <p:nvGrpSpPr>
        <p:cNvPr id="788" name="Shape 788"/>
        <p:cNvGrpSpPr/>
        <p:nvPr/>
      </p:nvGrpSpPr>
      <p:grpSpPr>
        <a:xfrm>
          <a:off x="0" y="0"/>
          <a:ext cx="0" cy="0"/>
          <a:chOff x="0" y="0"/>
          <a:chExt cx="0" cy="0"/>
        </a:xfrm>
      </p:grpSpPr>
      <p:pic>
        <p:nvPicPr>
          <p:cNvPr id="789" name="Google Shape;789;p123"/>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790" name="Google Shape;790;p12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791" name="Google Shape;791;p123"/>
          <p:cNvGrpSpPr/>
          <p:nvPr/>
        </p:nvGrpSpPr>
        <p:grpSpPr>
          <a:xfrm rot="10800000">
            <a:off x="380487" y="356559"/>
            <a:ext cx="108498" cy="108747"/>
            <a:chOff x="2662625" y="569875"/>
            <a:chExt cx="1247100" cy="1247100"/>
          </a:xfrm>
        </p:grpSpPr>
        <p:sp>
          <p:nvSpPr>
            <p:cNvPr id="792" name="Google Shape;792;p123"/>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793" name="Google Shape;793;p123"/>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794" name="Google Shape;794;p123"/>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latin typeface="Montserrat"/>
                <a:ea typeface="Montserrat"/>
                <a:cs typeface="Montserrat"/>
                <a:sym typeface="Montserrat"/>
              </a:defRPr>
            </a:lvl1pPr>
            <a:lvl2pPr lvl="1">
              <a:spcBef>
                <a:spcPts val="0"/>
              </a:spcBef>
              <a:spcAft>
                <a:spcPts val="0"/>
              </a:spcAft>
              <a:buNone/>
              <a:defRPr b="1" sz="1100">
                <a:latin typeface="Montserrat"/>
                <a:ea typeface="Montserrat"/>
                <a:cs typeface="Montserrat"/>
                <a:sym typeface="Montserrat"/>
              </a:defRPr>
            </a:lvl2pPr>
            <a:lvl3pPr lvl="2">
              <a:spcBef>
                <a:spcPts val="0"/>
              </a:spcBef>
              <a:spcAft>
                <a:spcPts val="0"/>
              </a:spcAft>
              <a:buNone/>
              <a:defRPr b="1" sz="1100">
                <a:latin typeface="Montserrat"/>
                <a:ea typeface="Montserrat"/>
                <a:cs typeface="Montserrat"/>
                <a:sym typeface="Montserrat"/>
              </a:defRPr>
            </a:lvl3pPr>
            <a:lvl4pPr lvl="3">
              <a:spcBef>
                <a:spcPts val="0"/>
              </a:spcBef>
              <a:spcAft>
                <a:spcPts val="0"/>
              </a:spcAft>
              <a:buNone/>
              <a:defRPr b="1" sz="1100">
                <a:latin typeface="Montserrat"/>
                <a:ea typeface="Montserrat"/>
                <a:cs typeface="Montserrat"/>
                <a:sym typeface="Montserrat"/>
              </a:defRPr>
            </a:lvl4pPr>
            <a:lvl5pPr lvl="4">
              <a:spcBef>
                <a:spcPts val="0"/>
              </a:spcBef>
              <a:spcAft>
                <a:spcPts val="0"/>
              </a:spcAft>
              <a:buNone/>
              <a:defRPr b="1" sz="1100">
                <a:latin typeface="Montserrat"/>
                <a:ea typeface="Montserrat"/>
                <a:cs typeface="Montserrat"/>
                <a:sym typeface="Montserrat"/>
              </a:defRPr>
            </a:lvl5pPr>
            <a:lvl6pPr lvl="5">
              <a:spcBef>
                <a:spcPts val="0"/>
              </a:spcBef>
              <a:spcAft>
                <a:spcPts val="0"/>
              </a:spcAft>
              <a:buNone/>
              <a:defRPr b="1" sz="1100">
                <a:latin typeface="Montserrat"/>
                <a:ea typeface="Montserrat"/>
                <a:cs typeface="Montserrat"/>
                <a:sym typeface="Montserrat"/>
              </a:defRPr>
            </a:lvl6pPr>
            <a:lvl7pPr lvl="6">
              <a:spcBef>
                <a:spcPts val="0"/>
              </a:spcBef>
              <a:spcAft>
                <a:spcPts val="0"/>
              </a:spcAft>
              <a:buNone/>
              <a:defRPr b="1" sz="1100">
                <a:latin typeface="Montserrat"/>
                <a:ea typeface="Montserrat"/>
                <a:cs typeface="Montserrat"/>
                <a:sym typeface="Montserrat"/>
              </a:defRPr>
            </a:lvl7pPr>
            <a:lvl8pPr lvl="7">
              <a:spcBef>
                <a:spcPts val="0"/>
              </a:spcBef>
              <a:spcAft>
                <a:spcPts val="0"/>
              </a:spcAft>
              <a:buNone/>
              <a:defRPr b="1" sz="1100">
                <a:latin typeface="Montserrat"/>
                <a:ea typeface="Montserrat"/>
                <a:cs typeface="Montserrat"/>
                <a:sym typeface="Montserrat"/>
              </a:defRPr>
            </a:lvl8pPr>
            <a:lvl9pPr lvl="8">
              <a:spcBef>
                <a:spcPts val="0"/>
              </a:spcBef>
              <a:spcAft>
                <a:spcPts val="0"/>
              </a:spcAft>
              <a:buNone/>
              <a:defRPr b="1" sz="1100">
                <a:latin typeface="Montserrat"/>
                <a:ea typeface="Montserrat"/>
                <a:cs typeface="Montserrat"/>
                <a:sym typeface="Montserrat"/>
              </a:defRPr>
            </a:lvl9pPr>
          </a:lstStyle>
          <a:p/>
        </p:txBody>
      </p:sp>
      <p:sp>
        <p:nvSpPr>
          <p:cNvPr id="795" name="Google Shape;795;p123"/>
          <p:cNvSpPr txBox="1"/>
          <p:nvPr>
            <p:ph idx="1" type="subTitle"/>
          </p:nvPr>
        </p:nvSpPr>
        <p:spPr>
          <a:xfrm rot="-5400000">
            <a:off x="-1477750" y="2432100"/>
            <a:ext cx="3856800" cy="141900"/>
          </a:xfrm>
          <a:prstGeom prst="rect">
            <a:avLst/>
          </a:prstGeom>
        </p:spPr>
        <p:txBody>
          <a:bodyPr anchorCtr="0" anchor="t" bIns="0" lIns="0" spcFirstLastPara="1" rIns="0" wrap="square" tIns="0">
            <a:noAutofit/>
          </a:bodyPr>
          <a:lstStyle>
            <a:lvl1pPr lvl="0">
              <a:spcBef>
                <a:spcPts val="0"/>
              </a:spcBef>
              <a:spcAft>
                <a:spcPts val="0"/>
              </a:spcAft>
              <a:buNone/>
              <a:defRPr sz="800">
                <a:latin typeface="Montserrat Light"/>
                <a:ea typeface="Montserrat Light"/>
                <a:cs typeface="Montserrat Light"/>
                <a:sym typeface="Montserrat Light"/>
              </a:defRPr>
            </a:lvl1pPr>
            <a:lvl2pPr lvl="1">
              <a:spcBef>
                <a:spcPts val="0"/>
              </a:spcBef>
              <a:spcAft>
                <a:spcPts val="0"/>
              </a:spcAft>
              <a:buNone/>
              <a:defRPr sz="800">
                <a:latin typeface="Montserrat Light"/>
                <a:ea typeface="Montserrat Light"/>
                <a:cs typeface="Montserrat Light"/>
                <a:sym typeface="Montserrat Light"/>
              </a:defRPr>
            </a:lvl2pPr>
            <a:lvl3pPr lvl="2">
              <a:spcBef>
                <a:spcPts val="0"/>
              </a:spcBef>
              <a:spcAft>
                <a:spcPts val="0"/>
              </a:spcAft>
              <a:buNone/>
              <a:defRPr sz="800">
                <a:latin typeface="Montserrat Light"/>
                <a:ea typeface="Montserrat Light"/>
                <a:cs typeface="Montserrat Light"/>
                <a:sym typeface="Montserrat Light"/>
              </a:defRPr>
            </a:lvl3pPr>
            <a:lvl4pPr lvl="3">
              <a:spcBef>
                <a:spcPts val="0"/>
              </a:spcBef>
              <a:spcAft>
                <a:spcPts val="0"/>
              </a:spcAft>
              <a:buNone/>
              <a:defRPr sz="800">
                <a:latin typeface="Montserrat Light"/>
                <a:ea typeface="Montserrat Light"/>
                <a:cs typeface="Montserrat Light"/>
                <a:sym typeface="Montserrat Light"/>
              </a:defRPr>
            </a:lvl4pPr>
            <a:lvl5pPr lvl="4">
              <a:spcBef>
                <a:spcPts val="0"/>
              </a:spcBef>
              <a:spcAft>
                <a:spcPts val="0"/>
              </a:spcAft>
              <a:buNone/>
              <a:defRPr sz="800">
                <a:latin typeface="Montserrat Light"/>
                <a:ea typeface="Montserrat Light"/>
                <a:cs typeface="Montserrat Light"/>
                <a:sym typeface="Montserrat Light"/>
              </a:defRPr>
            </a:lvl5pPr>
            <a:lvl6pPr lvl="5">
              <a:spcBef>
                <a:spcPts val="0"/>
              </a:spcBef>
              <a:spcAft>
                <a:spcPts val="0"/>
              </a:spcAft>
              <a:buNone/>
              <a:defRPr sz="800">
                <a:latin typeface="Montserrat Light"/>
                <a:ea typeface="Montserrat Light"/>
                <a:cs typeface="Montserrat Light"/>
                <a:sym typeface="Montserrat Light"/>
              </a:defRPr>
            </a:lvl6pPr>
            <a:lvl7pPr lvl="6">
              <a:spcBef>
                <a:spcPts val="0"/>
              </a:spcBef>
              <a:spcAft>
                <a:spcPts val="0"/>
              </a:spcAft>
              <a:buNone/>
              <a:defRPr sz="800">
                <a:latin typeface="Montserrat Light"/>
                <a:ea typeface="Montserrat Light"/>
                <a:cs typeface="Montserrat Light"/>
                <a:sym typeface="Montserrat Light"/>
              </a:defRPr>
            </a:lvl7pPr>
            <a:lvl8pPr lvl="7">
              <a:spcBef>
                <a:spcPts val="0"/>
              </a:spcBef>
              <a:spcAft>
                <a:spcPts val="0"/>
              </a:spcAft>
              <a:buNone/>
              <a:defRPr sz="800">
                <a:latin typeface="Montserrat Light"/>
                <a:ea typeface="Montserrat Light"/>
                <a:cs typeface="Montserrat Light"/>
                <a:sym typeface="Montserrat Light"/>
              </a:defRPr>
            </a:lvl8pPr>
            <a:lvl9pPr lvl="8">
              <a:spcBef>
                <a:spcPts val="0"/>
              </a:spcBef>
              <a:spcAft>
                <a:spcPts val="0"/>
              </a:spcAft>
              <a:buNone/>
              <a:defRPr sz="800">
                <a:latin typeface="Montserrat Light"/>
                <a:ea typeface="Montserrat Light"/>
                <a:cs typeface="Montserrat Light"/>
                <a:sym typeface="Montserrat Light"/>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Dark">
  <p:cSld name="BLANK_4_3">
    <p:bg>
      <p:bgPr>
        <a:solidFill>
          <a:schemeClr val="dk1"/>
        </a:solidFill>
      </p:bgPr>
    </p:bg>
    <p:spTree>
      <p:nvGrpSpPr>
        <p:cNvPr id="796" name="Shape 796"/>
        <p:cNvGrpSpPr/>
        <p:nvPr/>
      </p:nvGrpSpPr>
      <p:grpSpPr>
        <a:xfrm>
          <a:off x="0" y="0"/>
          <a:ext cx="0" cy="0"/>
          <a:chOff x="0" y="0"/>
          <a:chExt cx="0" cy="0"/>
        </a:xfrm>
      </p:grpSpPr>
      <p:sp>
        <p:nvSpPr>
          <p:cNvPr id="797" name="Google Shape;797;p12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chemeClr val="lt2"/>
                </a:solidFill>
                <a:latin typeface="Montserrat"/>
                <a:ea typeface="Montserrat"/>
                <a:cs typeface="Montserrat"/>
                <a:sym typeface="Montserrat"/>
              </a:defRPr>
            </a:lvl1pPr>
            <a:lvl2pPr lvl="1">
              <a:spcBef>
                <a:spcPts val="0"/>
              </a:spcBef>
              <a:spcAft>
                <a:spcPts val="0"/>
              </a:spcAft>
              <a:buNone/>
              <a:defRPr b="1" sz="1100">
                <a:solidFill>
                  <a:schemeClr val="lt2"/>
                </a:solidFill>
                <a:latin typeface="Montserrat"/>
                <a:ea typeface="Montserrat"/>
                <a:cs typeface="Montserrat"/>
                <a:sym typeface="Montserrat"/>
              </a:defRPr>
            </a:lvl2pPr>
            <a:lvl3pPr lvl="2">
              <a:spcBef>
                <a:spcPts val="0"/>
              </a:spcBef>
              <a:spcAft>
                <a:spcPts val="0"/>
              </a:spcAft>
              <a:buNone/>
              <a:defRPr b="1" sz="1100">
                <a:solidFill>
                  <a:schemeClr val="lt2"/>
                </a:solidFill>
                <a:latin typeface="Montserrat"/>
                <a:ea typeface="Montserrat"/>
                <a:cs typeface="Montserrat"/>
                <a:sym typeface="Montserrat"/>
              </a:defRPr>
            </a:lvl3pPr>
            <a:lvl4pPr lvl="3">
              <a:spcBef>
                <a:spcPts val="0"/>
              </a:spcBef>
              <a:spcAft>
                <a:spcPts val="0"/>
              </a:spcAft>
              <a:buNone/>
              <a:defRPr b="1" sz="1100">
                <a:solidFill>
                  <a:schemeClr val="lt2"/>
                </a:solidFill>
                <a:latin typeface="Montserrat"/>
                <a:ea typeface="Montserrat"/>
                <a:cs typeface="Montserrat"/>
                <a:sym typeface="Montserrat"/>
              </a:defRPr>
            </a:lvl4pPr>
            <a:lvl5pPr lvl="4">
              <a:spcBef>
                <a:spcPts val="0"/>
              </a:spcBef>
              <a:spcAft>
                <a:spcPts val="0"/>
              </a:spcAft>
              <a:buNone/>
              <a:defRPr b="1" sz="1100">
                <a:solidFill>
                  <a:schemeClr val="lt2"/>
                </a:solidFill>
                <a:latin typeface="Montserrat"/>
                <a:ea typeface="Montserrat"/>
                <a:cs typeface="Montserrat"/>
                <a:sym typeface="Montserrat"/>
              </a:defRPr>
            </a:lvl5pPr>
            <a:lvl6pPr lvl="5">
              <a:spcBef>
                <a:spcPts val="0"/>
              </a:spcBef>
              <a:spcAft>
                <a:spcPts val="0"/>
              </a:spcAft>
              <a:buNone/>
              <a:defRPr b="1" sz="1100">
                <a:solidFill>
                  <a:schemeClr val="lt2"/>
                </a:solidFill>
                <a:latin typeface="Montserrat"/>
                <a:ea typeface="Montserrat"/>
                <a:cs typeface="Montserrat"/>
                <a:sym typeface="Montserrat"/>
              </a:defRPr>
            </a:lvl6pPr>
            <a:lvl7pPr lvl="6">
              <a:spcBef>
                <a:spcPts val="0"/>
              </a:spcBef>
              <a:spcAft>
                <a:spcPts val="0"/>
              </a:spcAft>
              <a:buNone/>
              <a:defRPr b="1" sz="1100">
                <a:solidFill>
                  <a:schemeClr val="lt2"/>
                </a:solidFill>
                <a:latin typeface="Montserrat"/>
                <a:ea typeface="Montserrat"/>
                <a:cs typeface="Montserrat"/>
                <a:sym typeface="Montserrat"/>
              </a:defRPr>
            </a:lvl7pPr>
            <a:lvl8pPr lvl="7">
              <a:spcBef>
                <a:spcPts val="0"/>
              </a:spcBef>
              <a:spcAft>
                <a:spcPts val="0"/>
              </a:spcAft>
              <a:buNone/>
              <a:defRPr b="1" sz="1100">
                <a:solidFill>
                  <a:schemeClr val="lt2"/>
                </a:solidFill>
                <a:latin typeface="Montserrat"/>
                <a:ea typeface="Montserrat"/>
                <a:cs typeface="Montserrat"/>
                <a:sym typeface="Montserrat"/>
              </a:defRPr>
            </a:lvl8pPr>
            <a:lvl9pPr lvl="8">
              <a:spcBef>
                <a:spcPts val="0"/>
              </a:spcBef>
              <a:spcAft>
                <a:spcPts val="0"/>
              </a:spcAft>
              <a:buNone/>
              <a:defRPr b="1" sz="1100">
                <a:solidFill>
                  <a:schemeClr val="lt2"/>
                </a:solidFill>
                <a:latin typeface="Montserrat"/>
                <a:ea typeface="Montserrat"/>
                <a:cs typeface="Montserrat"/>
                <a:sym typeface="Montserrat"/>
              </a:defRPr>
            </a:lvl9pPr>
          </a:lstStyle>
          <a:p/>
        </p:txBody>
      </p:sp>
      <p:sp>
        <p:nvSpPr>
          <p:cNvPr id="798" name="Google Shape;798;p124"/>
          <p:cNvSpPr txBox="1"/>
          <p:nvPr>
            <p:ph idx="1" type="subTitle"/>
          </p:nvPr>
        </p:nvSpPr>
        <p:spPr>
          <a:xfrm rot="-5400000">
            <a:off x="-1477750" y="2432100"/>
            <a:ext cx="3856800" cy="141900"/>
          </a:xfrm>
          <a:prstGeom prst="rect">
            <a:avLst/>
          </a:prstGeom>
        </p:spPr>
        <p:txBody>
          <a:bodyPr anchorCtr="0" anchor="t" bIns="0" lIns="0" spcFirstLastPara="1" rIns="0" wrap="square" tIns="0">
            <a:noAutofit/>
          </a:bodyPr>
          <a:lstStyle>
            <a:lvl1pPr lvl="0">
              <a:spcBef>
                <a:spcPts val="0"/>
              </a:spcBef>
              <a:spcAft>
                <a:spcPts val="0"/>
              </a:spcAft>
              <a:buNone/>
              <a:defRPr sz="800">
                <a:solidFill>
                  <a:schemeClr val="lt2"/>
                </a:solidFill>
                <a:latin typeface="Montserrat Light"/>
                <a:ea typeface="Montserrat Light"/>
                <a:cs typeface="Montserrat Light"/>
                <a:sym typeface="Montserrat Light"/>
              </a:defRPr>
            </a:lvl1pPr>
            <a:lvl2pPr lvl="1">
              <a:spcBef>
                <a:spcPts val="0"/>
              </a:spcBef>
              <a:spcAft>
                <a:spcPts val="0"/>
              </a:spcAft>
              <a:buNone/>
              <a:defRPr sz="800">
                <a:solidFill>
                  <a:schemeClr val="lt2"/>
                </a:solidFill>
                <a:latin typeface="Montserrat Light"/>
                <a:ea typeface="Montserrat Light"/>
                <a:cs typeface="Montserrat Light"/>
                <a:sym typeface="Montserrat Light"/>
              </a:defRPr>
            </a:lvl2pPr>
            <a:lvl3pPr lvl="2">
              <a:spcBef>
                <a:spcPts val="0"/>
              </a:spcBef>
              <a:spcAft>
                <a:spcPts val="0"/>
              </a:spcAft>
              <a:buNone/>
              <a:defRPr sz="800">
                <a:solidFill>
                  <a:schemeClr val="lt2"/>
                </a:solidFill>
                <a:latin typeface="Montserrat Light"/>
                <a:ea typeface="Montserrat Light"/>
                <a:cs typeface="Montserrat Light"/>
                <a:sym typeface="Montserrat Light"/>
              </a:defRPr>
            </a:lvl3pPr>
            <a:lvl4pPr lvl="3">
              <a:spcBef>
                <a:spcPts val="0"/>
              </a:spcBef>
              <a:spcAft>
                <a:spcPts val="0"/>
              </a:spcAft>
              <a:buNone/>
              <a:defRPr sz="800">
                <a:solidFill>
                  <a:schemeClr val="lt2"/>
                </a:solidFill>
                <a:latin typeface="Montserrat Light"/>
                <a:ea typeface="Montserrat Light"/>
                <a:cs typeface="Montserrat Light"/>
                <a:sym typeface="Montserrat Light"/>
              </a:defRPr>
            </a:lvl4pPr>
            <a:lvl5pPr lvl="4">
              <a:spcBef>
                <a:spcPts val="0"/>
              </a:spcBef>
              <a:spcAft>
                <a:spcPts val="0"/>
              </a:spcAft>
              <a:buNone/>
              <a:defRPr sz="800">
                <a:solidFill>
                  <a:schemeClr val="lt2"/>
                </a:solidFill>
                <a:latin typeface="Montserrat Light"/>
                <a:ea typeface="Montserrat Light"/>
                <a:cs typeface="Montserrat Light"/>
                <a:sym typeface="Montserrat Light"/>
              </a:defRPr>
            </a:lvl5pPr>
            <a:lvl6pPr lvl="5">
              <a:spcBef>
                <a:spcPts val="0"/>
              </a:spcBef>
              <a:spcAft>
                <a:spcPts val="0"/>
              </a:spcAft>
              <a:buNone/>
              <a:defRPr sz="800">
                <a:solidFill>
                  <a:schemeClr val="lt2"/>
                </a:solidFill>
                <a:latin typeface="Montserrat Light"/>
                <a:ea typeface="Montserrat Light"/>
                <a:cs typeface="Montserrat Light"/>
                <a:sym typeface="Montserrat Light"/>
              </a:defRPr>
            </a:lvl6pPr>
            <a:lvl7pPr lvl="6">
              <a:spcBef>
                <a:spcPts val="0"/>
              </a:spcBef>
              <a:spcAft>
                <a:spcPts val="0"/>
              </a:spcAft>
              <a:buNone/>
              <a:defRPr sz="800">
                <a:solidFill>
                  <a:schemeClr val="lt2"/>
                </a:solidFill>
                <a:latin typeface="Montserrat Light"/>
                <a:ea typeface="Montserrat Light"/>
                <a:cs typeface="Montserrat Light"/>
                <a:sym typeface="Montserrat Light"/>
              </a:defRPr>
            </a:lvl7pPr>
            <a:lvl8pPr lvl="7">
              <a:spcBef>
                <a:spcPts val="0"/>
              </a:spcBef>
              <a:spcAft>
                <a:spcPts val="0"/>
              </a:spcAft>
              <a:buNone/>
              <a:defRPr sz="800">
                <a:solidFill>
                  <a:schemeClr val="lt2"/>
                </a:solidFill>
                <a:latin typeface="Montserrat Light"/>
                <a:ea typeface="Montserrat Light"/>
                <a:cs typeface="Montserrat Light"/>
                <a:sym typeface="Montserrat Light"/>
              </a:defRPr>
            </a:lvl8pPr>
            <a:lvl9pPr lvl="8">
              <a:spcBef>
                <a:spcPts val="0"/>
              </a:spcBef>
              <a:spcAft>
                <a:spcPts val="0"/>
              </a:spcAft>
              <a:buNone/>
              <a:defRPr sz="800">
                <a:solidFill>
                  <a:schemeClr val="lt2"/>
                </a:solidFill>
                <a:latin typeface="Montserrat Light"/>
                <a:ea typeface="Montserrat Light"/>
                <a:cs typeface="Montserrat Light"/>
                <a:sym typeface="Montserrat Light"/>
              </a:defRPr>
            </a:lvl9pPr>
          </a:lstStyle>
          <a:p/>
        </p:txBody>
      </p:sp>
      <p:sp>
        <p:nvSpPr>
          <p:cNvPr id="799" name="Google Shape;799;p12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00" name="Google Shape;800;p124"/>
          <p:cNvGrpSpPr/>
          <p:nvPr/>
        </p:nvGrpSpPr>
        <p:grpSpPr>
          <a:xfrm rot="10800000">
            <a:off x="380487" y="356559"/>
            <a:ext cx="108498" cy="108747"/>
            <a:chOff x="2662625" y="569875"/>
            <a:chExt cx="1247100" cy="1247100"/>
          </a:xfrm>
        </p:grpSpPr>
        <p:sp>
          <p:nvSpPr>
            <p:cNvPr id="801" name="Google Shape;801;p124"/>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02" name="Google Shape;802;p124"/>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803" name="Google Shape;803;p124"/>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dark">
  <p:cSld name="BLANK_10_3_2">
    <p:bg>
      <p:bgPr>
        <a:solidFill>
          <a:schemeClr val="dk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rt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rtl="0">
              <a:spcBef>
                <a:spcPts val="0"/>
              </a:spcBef>
              <a:spcAft>
                <a:spcPts val="0"/>
              </a:spcAft>
              <a:buNone/>
              <a:defRPr b="1" sz="2100">
                <a:solidFill>
                  <a:schemeClr val="dk1"/>
                </a:solidFill>
                <a:latin typeface="Montserrat"/>
                <a:ea typeface="Montserrat"/>
                <a:cs typeface="Montserrat"/>
                <a:sym typeface="Montserrat"/>
              </a:defRPr>
            </a:lvl2pPr>
            <a:lvl3pPr lvl="2" rtl="0">
              <a:spcBef>
                <a:spcPts val="0"/>
              </a:spcBef>
              <a:spcAft>
                <a:spcPts val="0"/>
              </a:spcAft>
              <a:buNone/>
              <a:defRPr b="1" sz="2100">
                <a:solidFill>
                  <a:schemeClr val="dk1"/>
                </a:solidFill>
                <a:latin typeface="Montserrat"/>
                <a:ea typeface="Montserrat"/>
                <a:cs typeface="Montserrat"/>
                <a:sym typeface="Montserrat"/>
              </a:defRPr>
            </a:lvl3pPr>
            <a:lvl4pPr lvl="3" rtl="0">
              <a:spcBef>
                <a:spcPts val="0"/>
              </a:spcBef>
              <a:spcAft>
                <a:spcPts val="0"/>
              </a:spcAft>
              <a:buNone/>
              <a:defRPr b="1" sz="2100">
                <a:solidFill>
                  <a:schemeClr val="dk1"/>
                </a:solidFill>
                <a:latin typeface="Montserrat"/>
                <a:ea typeface="Montserrat"/>
                <a:cs typeface="Montserrat"/>
                <a:sym typeface="Montserrat"/>
              </a:defRPr>
            </a:lvl4pPr>
            <a:lvl5pPr lvl="4" rtl="0">
              <a:spcBef>
                <a:spcPts val="0"/>
              </a:spcBef>
              <a:spcAft>
                <a:spcPts val="0"/>
              </a:spcAft>
              <a:buNone/>
              <a:defRPr b="1" sz="2100">
                <a:solidFill>
                  <a:schemeClr val="dk1"/>
                </a:solidFill>
                <a:latin typeface="Montserrat"/>
                <a:ea typeface="Montserrat"/>
                <a:cs typeface="Montserrat"/>
                <a:sym typeface="Montserrat"/>
              </a:defRPr>
            </a:lvl5pPr>
            <a:lvl6pPr lvl="5" rtl="0">
              <a:spcBef>
                <a:spcPts val="0"/>
              </a:spcBef>
              <a:spcAft>
                <a:spcPts val="0"/>
              </a:spcAft>
              <a:buNone/>
              <a:defRPr b="1" sz="2100">
                <a:solidFill>
                  <a:schemeClr val="dk1"/>
                </a:solidFill>
                <a:latin typeface="Montserrat"/>
                <a:ea typeface="Montserrat"/>
                <a:cs typeface="Montserrat"/>
                <a:sym typeface="Montserrat"/>
              </a:defRPr>
            </a:lvl6pPr>
            <a:lvl7pPr lvl="6" rtl="0">
              <a:spcBef>
                <a:spcPts val="0"/>
              </a:spcBef>
              <a:spcAft>
                <a:spcPts val="0"/>
              </a:spcAft>
              <a:buNone/>
              <a:defRPr b="1" sz="2100">
                <a:solidFill>
                  <a:schemeClr val="dk1"/>
                </a:solidFill>
                <a:latin typeface="Montserrat"/>
                <a:ea typeface="Montserrat"/>
                <a:cs typeface="Montserrat"/>
                <a:sym typeface="Montserrat"/>
              </a:defRPr>
            </a:lvl7pPr>
            <a:lvl8pPr lvl="7" rtl="0">
              <a:spcBef>
                <a:spcPts val="0"/>
              </a:spcBef>
              <a:spcAft>
                <a:spcPts val="0"/>
              </a:spcAft>
              <a:buNone/>
              <a:defRPr b="1" sz="2100">
                <a:solidFill>
                  <a:schemeClr val="dk1"/>
                </a:solidFill>
                <a:latin typeface="Montserrat"/>
                <a:ea typeface="Montserrat"/>
                <a:cs typeface="Montserrat"/>
                <a:sym typeface="Montserrat"/>
              </a:defRPr>
            </a:lvl8pPr>
            <a:lvl9pPr lvl="8" rtl="0">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82" name="Google Shape;82;p13"/>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rt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rtl="0">
              <a:spcBef>
                <a:spcPts val="0"/>
              </a:spcBef>
              <a:spcAft>
                <a:spcPts val="0"/>
              </a:spcAft>
              <a:buNone/>
              <a:defRPr sz="1300">
                <a:solidFill>
                  <a:srgbClr val="FFFFFF"/>
                </a:solidFill>
                <a:latin typeface="Montserrat SemiBold"/>
                <a:ea typeface="Montserrat SemiBold"/>
                <a:cs typeface="Montserrat SemiBold"/>
                <a:sym typeface="Montserrat SemiBold"/>
              </a:defRPr>
            </a:lvl2pPr>
            <a:lvl3pPr lvl="2" rtl="0">
              <a:spcBef>
                <a:spcPts val="0"/>
              </a:spcBef>
              <a:spcAft>
                <a:spcPts val="0"/>
              </a:spcAft>
              <a:buNone/>
              <a:defRPr sz="1300">
                <a:solidFill>
                  <a:srgbClr val="FFFFFF"/>
                </a:solidFill>
                <a:latin typeface="Montserrat SemiBold"/>
                <a:ea typeface="Montserrat SemiBold"/>
                <a:cs typeface="Montserrat SemiBold"/>
                <a:sym typeface="Montserrat SemiBold"/>
              </a:defRPr>
            </a:lvl3pPr>
            <a:lvl4pPr lvl="3" rtl="0">
              <a:spcBef>
                <a:spcPts val="0"/>
              </a:spcBef>
              <a:spcAft>
                <a:spcPts val="0"/>
              </a:spcAft>
              <a:buNone/>
              <a:defRPr sz="1300">
                <a:solidFill>
                  <a:srgbClr val="FFFFFF"/>
                </a:solidFill>
                <a:latin typeface="Montserrat SemiBold"/>
                <a:ea typeface="Montserrat SemiBold"/>
                <a:cs typeface="Montserrat SemiBold"/>
                <a:sym typeface="Montserrat SemiBold"/>
              </a:defRPr>
            </a:lvl4pPr>
            <a:lvl5pPr lvl="4" rtl="0">
              <a:spcBef>
                <a:spcPts val="0"/>
              </a:spcBef>
              <a:spcAft>
                <a:spcPts val="0"/>
              </a:spcAft>
              <a:buNone/>
              <a:defRPr sz="1300">
                <a:solidFill>
                  <a:srgbClr val="FFFFFF"/>
                </a:solidFill>
                <a:latin typeface="Montserrat SemiBold"/>
                <a:ea typeface="Montserrat SemiBold"/>
                <a:cs typeface="Montserrat SemiBold"/>
                <a:sym typeface="Montserrat SemiBold"/>
              </a:defRPr>
            </a:lvl5pPr>
            <a:lvl6pPr lvl="5" rtl="0">
              <a:spcBef>
                <a:spcPts val="0"/>
              </a:spcBef>
              <a:spcAft>
                <a:spcPts val="0"/>
              </a:spcAft>
              <a:buNone/>
              <a:defRPr sz="1300">
                <a:solidFill>
                  <a:srgbClr val="FFFFFF"/>
                </a:solidFill>
                <a:latin typeface="Montserrat SemiBold"/>
                <a:ea typeface="Montserrat SemiBold"/>
                <a:cs typeface="Montserrat SemiBold"/>
                <a:sym typeface="Montserrat SemiBold"/>
              </a:defRPr>
            </a:lvl6pPr>
            <a:lvl7pPr lvl="6" rtl="0">
              <a:spcBef>
                <a:spcPts val="0"/>
              </a:spcBef>
              <a:spcAft>
                <a:spcPts val="0"/>
              </a:spcAft>
              <a:buNone/>
              <a:defRPr sz="1300">
                <a:solidFill>
                  <a:srgbClr val="FFFFFF"/>
                </a:solidFill>
                <a:latin typeface="Montserrat SemiBold"/>
                <a:ea typeface="Montserrat SemiBold"/>
                <a:cs typeface="Montserrat SemiBold"/>
                <a:sym typeface="Montserrat SemiBold"/>
              </a:defRPr>
            </a:lvl7pPr>
            <a:lvl8pPr lvl="7" rtl="0">
              <a:spcBef>
                <a:spcPts val="0"/>
              </a:spcBef>
              <a:spcAft>
                <a:spcPts val="0"/>
              </a:spcAft>
              <a:buNone/>
              <a:defRPr sz="1300">
                <a:solidFill>
                  <a:srgbClr val="FFFFFF"/>
                </a:solidFill>
                <a:latin typeface="Montserrat SemiBold"/>
                <a:ea typeface="Montserrat SemiBold"/>
                <a:cs typeface="Montserrat SemiBold"/>
                <a:sym typeface="Montserrat SemiBold"/>
              </a:defRPr>
            </a:lvl8pPr>
            <a:lvl9pPr lvl="8" rtl="0">
              <a:spcBef>
                <a:spcPts val="0"/>
              </a:spcBef>
              <a:spcAft>
                <a:spcPts val="0"/>
              </a:spcAft>
              <a:buNone/>
              <a:defRPr sz="1300">
                <a:solidFill>
                  <a:srgbClr val="FFFFFF"/>
                </a:solidFill>
                <a:latin typeface="Montserrat SemiBold"/>
                <a:ea typeface="Montserrat SemiBold"/>
                <a:cs typeface="Montserrat SemiBold"/>
                <a:sym typeface="Montserrat SemiBold"/>
              </a:defRPr>
            </a:lvl9pPr>
          </a:lstStyle>
          <a:p/>
        </p:txBody>
      </p:sp>
      <p:pic>
        <p:nvPicPr>
          <p:cNvPr id="83" name="Google Shape;83;p13"/>
          <p:cNvPicPr preferRelativeResize="0"/>
          <p:nvPr/>
        </p:nvPicPr>
        <p:blipFill>
          <a:blip r:embed="rId2">
            <a:alphaModFix/>
          </a:blip>
          <a:stretch>
            <a:fillRect/>
          </a:stretch>
        </p:blipFill>
        <p:spPr>
          <a:xfrm>
            <a:off x="7594100" y="4193344"/>
            <a:ext cx="1001204" cy="468428"/>
          </a:xfrm>
          <a:prstGeom prst="rect">
            <a:avLst/>
          </a:prstGeom>
          <a:noFill/>
          <a:ln>
            <a:noFill/>
          </a:ln>
        </p:spPr>
      </p:pic>
      <p:grpSp>
        <p:nvGrpSpPr>
          <p:cNvPr id="84" name="Google Shape;84;p13"/>
          <p:cNvGrpSpPr/>
          <p:nvPr/>
        </p:nvGrpSpPr>
        <p:grpSpPr>
          <a:xfrm>
            <a:off x="8603989" y="512325"/>
            <a:ext cx="111299" cy="109313"/>
            <a:chOff x="8639131" y="359925"/>
            <a:chExt cx="111299" cy="109313"/>
          </a:xfrm>
        </p:grpSpPr>
        <p:sp>
          <p:nvSpPr>
            <p:cNvPr id="85" name="Google Shape;85;p13"/>
            <p:cNvSpPr/>
            <p:nvPr/>
          </p:nvSpPr>
          <p:spPr>
            <a:xfrm>
              <a:off x="8639131" y="359925"/>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5400000">
              <a:off x="8680381" y="399188"/>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13"/>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88" name="Google Shape;88;p13"/>
          <p:cNvSpPr/>
          <p:nvPr/>
        </p:nvSpPr>
        <p:spPr>
          <a:xfrm>
            <a:off x="697200" y="4270025"/>
            <a:ext cx="1214700" cy="1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
    <p:bg>
      <p:bgPr>
        <a:blipFill>
          <a:blip r:embed="rId2">
            <a:alphaModFix/>
          </a:blip>
          <a:stretch>
            <a:fillRect/>
          </a:stretch>
        </a:blipFill>
      </p:bgPr>
    </p:bg>
    <p:spTree>
      <p:nvGrpSpPr>
        <p:cNvPr id="804" name="Shape 804"/>
        <p:cNvGrpSpPr/>
        <p:nvPr/>
      </p:nvGrpSpPr>
      <p:grpSpPr>
        <a:xfrm>
          <a:off x="0" y="0"/>
          <a:ext cx="0" cy="0"/>
          <a:chOff x="0" y="0"/>
          <a:chExt cx="0" cy="0"/>
        </a:xfrm>
      </p:grpSpPr>
      <p:pic>
        <p:nvPicPr>
          <p:cNvPr id="805" name="Google Shape;805;p125"/>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806" name="Google Shape;806;p12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807" name="Google Shape;807;p125"/>
          <p:cNvGrpSpPr/>
          <p:nvPr/>
        </p:nvGrpSpPr>
        <p:grpSpPr>
          <a:xfrm rot="10800000">
            <a:off x="380487" y="356559"/>
            <a:ext cx="108498" cy="108747"/>
            <a:chOff x="2662625" y="569875"/>
            <a:chExt cx="1247100" cy="1247100"/>
          </a:xfrm>
        </p:grpSpPr>
        <p:sp>
          <p:nvSpPr>
            <p:cNvPr id="808" name="Google Shape;808;p12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09" name="Google Shape;809;p12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10" name="Google Shape;810;p125"/>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latin typeface="Montserrat"/>
                <a:ea typeface="Montserrat"/>
                <a:cs typeface="Montserrat"/>
                <a:sym typeface="Montserrat"/>
              </a:defRPr>
            </a:lvl1pPr>
            <a:lvl2pPr lvl="1">
              <a:spcBef>
                <a:spcPts val="0"/>
              </a:spcBef>
              <a:spcAft>
                <a:spcPts val="0"/>
              </a:spcAft>
              <a:buNone/>
              <a:defRPr b="1" sz="1100">
                <a:latin typeface="Montserrat"/>
                <a:ea typeface="Montserrat"/>
                <a:cs typeface="Montserrat"/>
                <a:sym typeface="Montserrat"/>
              </a:defRPr>
            </a:lvl2pPr>
            <a:lvl3pPr lvl="2">
              <a:spcBef>
                <a:spcPts val="0"/>
              </a:spcBef>
              <a:spcAft>
                <a:spcPts val="0"/>
              </a:spcAft>
              <a:buNone/>
              <a:defRPr b="1" sz="1100">
                <a:latin typeface="Montserrat"/>
                <a:ea typeface="Montserrat"/>
                <a:cs typeface="Montserrat"/>
                <a:sym typeface="Montserrat"/>
              </a:defRPr>
            </a:lvl3pPr>
            <a:lvl4pPr lvl="3">
              <a:spcBef>
                <a:spcPts val="0"/>
              </a:spcBef>
              <a:spcAft>
                <a:spcPts val="0"/>
              </a:spcAft>
              <a:buNone/>
              <a:defRPr b="1" sz="1100">
                <a:latin typeface="Montserrat"/>
                <a:ea typeface="Montserrat"/>
                <a:cs typeface="Montserrat"/>
                <a:sym typeface="Montserrat"/>
              </a:defRPr>
            </a:lvl4pPr>
            <a:lvl5pPr lvl="4">
              <a:spcBef>
                <a:spcPts val="0"/>
              </a:spcBef>
              <a:spcAft>
                <a:spcPts val="0"/>
              </a:spcAft>
              <a:buNone/>
              <a:defRPr b="1" sz="1100">
                <a:latin typeface="Montserrat"/>
                <a:ea typeface="Montserrat"/>
                <a:cs typeface="Montserrat"/>
                <a:sym typeface="Montserrat"/>
              </a:defRPr>
            </a:lvl5pPr>
            <a:lvl6pPr lvl="5">
              <a:spcBef>
                <a:spcPts val="0"/>
              </a:spcBef>
              <a:spcAft>
                <a:spcPts val="0"/>
              </a:spcAft>
              <a:buNone/>
              <a:defRPr b="1" sz="1100">
                <a:latin typeface="Montserrat"/>
                <a:ea typeface="Montserrat"/>
                <a:cs typeface="Montserrat"/>
                <a:sym typeface="Montserrat"/>
              </a:defRPr>
            </a:lvl6pPr>
            <a:lvl7pPr lvl="6">
              <a:spcBef>
                <a:spcPts val="0"/>
              </a:spcBef>
              <a:spcAft>
                <a:spcPts val="0"/>
              </a:spcAft>
              <a:buNone/>
              <a:defRPr b="1" sz="1100">
                <a:latin typeface="Montserrat"/>
                <a:ea typeface="Montserrat"/>
                <a:cs typeface="Montserrat"/>
                <a:sym typeface="Montserrat"/>
              </a:defRPr>
            </a:lvl7pPr>
            <a:lvl8pPr lvl="7">
              <a:spcBef>
                <a:spcPts val="0"/>
              </a:spcBef>
              <a:spcAft>
                <a:spcPts val="0"/>
              </a:spcAft>
              <a:buNone/>
              <a:defRPr b="1" sz="1100">
                <a:latin typeface="Montserrat"/>
                <a:ea typeface="Montserrat"/>
                <a:cs typeface="Montserrat"/>
                <a:sym typeface="Montserrat"/>
              </a:defRPr>
            </a:lvl8pPr>
            <a:lvl9pPr lvl="8">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Dark">
  <p:cSld name="BLANK_4_1_3">
    <p:bg>
      <p:bgPr>
        <a:solidFill>
          <a:schemeClr val="dk1"/>
        </a:solidFill>
      </p:bgPr>
    </p:bg>
    <p:spTree>
      <p:nvGrpSpPr>
        <p:cNvPr id="811" name="Shape 811"/>
        <p:cNvGrpSpPr/>
        <p:nvPr/>
      </p:nvGrpSpPr>
      <p:grpSpPr>
        <a:xfrm>
          <a:off x="0" y="0"/>
          <a:ext cx="0" cy="0"/>
          <a:chOff x="0" y="0"/>
          <a:chExt cx="0" cy="0"/>
        </a:xfrm>
      </p:grpSpPr>
      <p:sp>
        <p:nvSpPr>
          <p:cNvPr id="812" name="Google Shape;812;p12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rgbClr val="FFFFFF"/>
                </a:solidFill>
                <a:latin typeface="Montserrat"/>
                <a:ea typeface="Montserrat"/>
                <a:cs typeface="Montserrat"/>
                <a:sym typeface="Montserrat"/>
              </a:defRPr>
            </a:lvl1pPr>
            <a:lvl2pPr lvl="1">
              <a:spcBef>
                <a:spcPts val="0"/>
              </a:spcBef>
              <a:spcAft>
                <a:spcPts val="0"/>
              </a:spcAft>
              <a:buNone/>
              <a:defRPr b="1" sz="1100">
                <a:solidFill>
                  <a:srgbClr val="FFFFFF"/>
                </a:solidFill>
                <a:latin typeface="Montserrat"/>
                <a:ea typeface="Montserrat"/>
                <a:cs typeface="Montserrat"/>
                <a:sym typeface="Montserrat"/>
              </a:defRPr>
            </a:lvl2pPr>
            <a:lvl3pPr lvl="2">
              <a:spcBef>
                <a:spcPts val="0"/>
              </a:spcBef>
              <a:spcAft>
                <a:spcPts val="0"/>
              </a:spcAft>
              <a:buNone/>
              <a:defRPr b="1" sz="1100">
                <a:solidFill>
                  <a:srgbClr val="FFFFFF"/>
                </a:solidFill>
                <a:latin typeface="Montserrat"/>
                <a:ea typeface="Montserrat"/>
                <a:cs typeface="Montserrat"/>
                <a:sym typeface="Montserrat"/>
              </a:defRPr>
            </a:lvl3pPr>
            <a:lvl4pPr lvl="3">
              <a:spcBef>
                <a:spcPts val="0"/>
              </a:spcBef>
              <a:spcAft>
                <a:spcPts val="0"/>
              </a:spcAft>
              <a:buNone/>
              <a:defRPr b="1" sz="1100">
                <a:solidFill>
                  <a:srgbClr val="FFFFFF"/>
                </a:solidFill>
                <a:latin typeface="Montserrat"/>
                <a:ea typeface="Montserrat"/>
                <a:cs typeface="Montserrat"/>
                <a:sym typeface="Montserrat"/>
              </a:defRPr>
            </a:lvl4pPr>
            <a:lvl5pPr lvl="4">
              <a:spcBef>
                <a:spcPts val="0"/>
              </a:spcBef>
              <a:spcAft>
                <a:spcPts val="0"/>
              </a:spcAft>
              <a:buNone/>
              <a:defRPr b="1" sz="1100">
                <a:solidFill>
                  <a:srgbClr val="FFFFFF"/>
                </a:solidFill>
                <a:latin typeface="Montserrat"/>
                <a:ea typeface="Montserrat"/>
                <a:cs typeface="Montserrat"/>
                <a:sym typeface="Montserrat"/>
              </a:defRPr>
            </a:lvl5pPr>
            <a:lvl6pPr lvl="5">
              <a:spcBef>
                <a:spcPts val="0"/>
              </a:spcBef>
              <a:spcAft>
                <a:spcPts val="0"/>
              </a:spcAft>
              <a:buNone/>
              <a:defRPr b="1" sz="1100">
                <a:solidFill>
                  <a:srgbClr val="FFFFFF"/>
                </a:solidFill>
                <a:latin typeface="Montserrat"/>
                <a:ea typeface="Montserrat"/>
                <a:cs typeface="Montserrat"/>
                <a:sym typeface="Montserrat"/>
              </a:defRPr>
            </a:lvl6pPr>
            <a:lvl7pPr lvl="6">
              <a:spcBef>
                <a:spcPts val="0"/>
              </a:spcBef>
              <a:spcAft>
                <a:spcPts val="0"/>
              </a:spcAft>
              <a:buNone/>
              <a:defRPr b="1" sz="1100">
                <a:solidFill>
                  <a:srgbClr val="FFFFFF"/>
                </a:solidFill>
                <a:latin typeface="Montserrat"/>
                <a:ea typeface="Montserrat"/>
                <a:cs typeface="Montserrat"/>
                <a:sym typeface="Montserrat"/>
              </a:defRPr>
            </a:lvl7pPr>
            <a:lvl8pPr lvl="7">
              <a:spcBef>
                <a:spcPts val="0"/>
              </a:spcBef>
              <a:spcAft>
                <a:spcPts val="0"/>
              </a:spcAft>
              <a:buNone/>
              <a:defRPr b="1" sz="1100">
                <a:solidFill>
                  <a:srgbClr val="FFFFFF"/>
                </a:solidFill>
                <a:latin typeface="Montserrat"/>
                <a:ea typeface="Montserrat"/>
                <a:cs typeface="Montserrat"/>
                <a:sym typeface="Montserrat"/>
              </a:defRPr>
            </a:lvl8pPr>
            <a:lvl9pPr lvl="8">
              <a:spcBef>
                <a:spcPts val="0"/>
              </a:spcBef>
              <a:spcAft>
                <a:spcPts val="0"/>
              </a:spcAft>
              <a:buNone/>
              <a:defRPr b="1" sz="1100">
                <a:solidFill>
                  <a:srgbClr val="FFFFFF"/>
                </a:solidFill>
                <a:latin typeface="Montserrat"/>
                <a:ea typeface="Montserrat"/>
                <a:cs typeface="Montserrat"/>
                <a:sym typeface="Montserrat"/>
              </a:defRPr>
            </a:lvl9pPr>
          </a:lstStyle>
          <a:p/>
        </p:txBody>
      </p:sp>
      <p:sp>
        <p:nvSpPr>
          <p:cNvPr id="813" name="Google Shape;813;p12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14" name="Google Shape;814;p126"/>
          <p:cNvGrpSpPr/>
          <p:nvPr/>
        </p:nvGrpSpPr>
        <p:grpSpPr>
          <a:xfrm rot="10800000">
            <a:off x="380487" y="356559"/>
            <a:ext cx="108498" cy="108747"/>
            <a:chOff x="2662625" y="569875"/>
            <a:chExt cx="1247100" cy="1247100"/>
          </a:xfrm>
        </p:grpSpPr>
        <p:sp>
          <p:nvSpPr>
            <p:cNvPr id="815" name="Google Shape;815;p126"/>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16" name="Google Shape;816;p126"/>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817" name="Google Shape;817;p126"/>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p:cSld name="BLANK_4_1_3_1_1">
    <p:bg>
      <p:bgPr>
        <a:blipFill>
          <a:blip r:embed="rId2">
            <a:alphaModFix/>
          </a:blip>
          <a:stretch>
            <a:fillRect/>
          </a:stretch>
        </a:blipFill>
      </p:bgPr>
    </p:bg>
    <p:spTree>
      <p:nvGrpSpPr>
        <p:cNvPr id="818" name="Shape 818"/>
        <p:cNvGrpSpPr/>
        <p:nvPr/>
      </p:nvGrpSpPr>
      <p:grpSpPr>
        <a:xfrm>
          <a:off x="0" y="0"/>
          <a:ext cx="0" cy="0"/>
          <a:chOff x="0" y="0"/>
          <a:chExt cx="0" cy="0"/>
        </a:xfrm>
      </p:grpSpPr>
      <p:pic>
        <p:nvPicPr>
          <p:cNvPr id="819" name="Google Shape;819;p127"/>
          <p:cNvPicPr preferRelativeResize="0"/>
          <p:nvPr/>
        </p:nvPicPr>
        <p:blipFill>
          <a:blip r:embed="rId3">
            <a:alphaModFix/>
          </a:blip>
          <a:stretch>
            <a:fillRect/>
          </a:stretch>
        </p:blipFill>
        <p:spPr>
          <a:xfrm>
            <a:off x="8396725" y="4744775"/>
            <a:ext cx="527062" cy="246600"/>
          </a:xfrm>
          <a:prstGeom prst="rect">
            <a:avLst/>
          </a:prstGeom>
          <a:noFill/>
          <a:ln>
            <a:noFill/>
          </a:ln>
        </p:spPr>
      </p:pic>
      <p:sp>
        <p:nvSpPr>
          <p:cNvPr id="820" name="Google Shape;820;p127"/>
          <p:cNvSpPr txBox="1"/>
          <p:nvPr/>
        </p:nvSpPr>
        <p:spPr>
          <a:xfrm>
            <a:off x="50" y="4825800"/>
            <a:ext cx="453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821" name="Google Shape;821;p127"/>
          <p:cNvGrpSpPr/>
          <p:nvPr/>
        </p:nvGrpSpPr>
        <p:grpSpPr>
          <a:xfrm rot="10800000">
            <a:off x="192018" y="172778"/>
            <a:ext cx="108498" cy="108747"/>
            <a:chOff x="2662625" y="569875"/>
            <a:chExt cx="1247100" cy="1247100"/>
          </a:xfrm>
        </p:grpSpPr>
        <p:sp>
          <p:nvSpPr>
            <p:cNvPr id="822" name="Google Shape;822;p12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23" name="Google Shape;823;p12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24" name="Google Shape;824;p127"/>
          <p:cNvSpPr txBox="1"/>
          <p:nvPr>
            <p:ph type="title"/>
          </p:nvPr>
        </p:nvSpPr>
        <p:spPr>
          <a:xfrm>
            <a:off x="453748" y="145647"/>
            <a:ext cx="6732300" cy="141900"/>
          </a:xfrm>
          <a:prstGeom prst="rect">
            <a:avLst/>
          </a:prstGeom>
        </p:spPr>
        <p:txBody>
          <a:bodyPr anchorCtr="0" anchor="t" bIns="0" lIns="0" spcFirstLastPara="1" rIns="0" wrap="square" tIns="0">
            <a:noAutofit/>
          </a:bodyPr>
          <a:lstStyle>
            <a:lvl1pPr lvl="0">
              <a:spcBef>
                <a:spcPts val="0"/>
              </a:spcBef>
              <a:spcAft>
                <a:spcPts val="0"/>
              </a:spcAft>
              <a:buNone/>
              <a:defRPr b="1" sz="1100">
                <a:latin typeface="Montserrat"/>
                <a:ea typeface="Montserrat"/>
                <a:cs typeface="Montserrat"/>
                <a:sym typeface="Montserrat"/>
              </a:defRPr>
            </a:lvl1pPr>
            <a:lvl2pPr lvl="1">
              <a:spcBef>
                <a:spcPts val="0"/>
              </a:spcBef>
              <a:spcAft>
                <a:spcPts val="0"/>
              </a:spcAft>
              <a:buNone/>
              <a:defRPr b="1" sz="1100">
                <a:latin typeface="Montserrat"/>
                <a:ea typeface="Montserrat"/>
                <a:cs typeface="Montserrat"/>
                <a:sym typeface="Montserrat"/>
              </a:defRPr>
            </a:lvl2pPr>
            <a:lvl3pPr lvl="2">
              <a:spcBef>
                <a:spcPts val="0"/>
              </a:spcBef>
              <a:spcAft>
                <a:spcPts val="0"/>
              </a:spcAft>
              <a:buNone/>
              <a:defRPr b="1" sz="1100">
                <a:latin typeface="Montserrat"/>
                <a:ea typeface="Montserrat"/>
                <a:cs typeface="Montserrat"/>
                <a:sym typeface="Montserrat"/>
              </a:defRPr>
            </a:lvl3pPr>
            <a:lvl4pPr lvl="3">
              <a:spcBef>
                <a:spcPts val="0"/>
              </a:spcBef>
              <a:spcAft>
                <a:spcPts val="0"/>
              </a:spcAft>
              <a:buNone/>
              <a:defRPr b="1" sz="1100">
                <a:latin typeface="Montserrat"/>
                <a:ea typeface="Montserrat"/>
                <a:cs typeface="Montserrat"/>
                <a:sym typeface="Montserrat"/>
              </a:defRPr>
            </a:lvl4pPr>
            <a:lvl5pPr lvl="4">
              <a:spcBef>
                <a:spcPts val="0"/>
              </a:spcBef>
              <a:spcAft>
                <a:spcPts val="0"/>
              </a:spcAft>
              <a:buNone/>
              <a:defRPr b="1" sz="1100">
                <a:latin typeface="Montserrat"/>
                <a:ea typeface="Montserrat"/>
                <a:cs typeface="Montserrat"/>
                <a:sym typeface="Montserrat"/>
              </a:defRPr>
            </a:lvl5pPr>
            <a:lvl6pPr lvl="5">
              <a:spcBef>
                <a:spcPts val="0"/>
              </a:spcBef>
              <a:spcAft>
                <a:spcPts val="0"/>
              </a:spcAft>
              <a:buNone/>
              <a:defRPr b="1" sz="1100">
                <a:latin typeface="Montserrat"/>
                <a:ea typeface="Montserrat"/>
                <a:cs typeface="Montserrat"/>
                <a:sym typeface="Montserrat"/>
              </a:defRPr>
            </a:lvl6pPr>
            <a:lvl7pPr lvl="6">
              <a:spcBef>
                <a:spcPts val="0"/>
              </a:spcBef>
              <a:spcAft>
                <a:spcPts val="0"/>
              </a:spcAft>
              <a:buNone/>
              <a:defRPr b="1" sz="1100">
                <a:latin typeface="Montserrat"/>
                <a:ea typeface="Montserrat"/>
                <a:cs typeface="Montserrat"/>
                <a:sym typeface="Montserrat"/>
              </a:defRPr>
            </a:lvl7pPr>
            <a:lvl8pPr lvl="7">
              <a:spcBef>
                <a:spcPts val="0"/>
              </a:spcBef>
              <a:spcAft>
                <a:spcPts val="0"/>
              </a:spcAft>
              <a:buNone/>
              <a:defRPr b="1" sz="1100">
                <a:latin typeface="Montserrat"/>
                <a:ea typeface="Montserrat"/>
                <a:cs typeface="Montserrat"/>
                <a:sym typeface="Montserrat"/>
              </a:defRPr>
            </a:lvl8pPr>
            <a:lvl9pPr lvl="8">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1">
  <p:cSld name="BLANK_4_1_3_1_1_2">
    <p:bg>
      <p:bgPr>
        <a:blipFill>
          <a:blip r:embed="rId2">
            <a:alphaModFix/>
          </a:blip>
          <a:stretch>
            <a:fillRect/>
          </a:stretch>
        </a:blipFill>
      </p:bgPr>
    </p:bg>
    <p:spTree>
      <p:nvGrpSpPr>
        <p:cNvPr id="825" name="Shape 825"/>
        <p:cNvGrpSpPr/>
        <p:nvPr/>
      </p:nvGrpSpPr>
      <p:grpSpPr>
        <a:xfrm>
          <a:off x="0" y="0"/>
          <a:ext cx="0" cy="0"/>
          <a:chOff x="0" y="0"/>
          <a:chExt cx="0" cy="0"/>
        </a:xfrm>
      </p:grpSpPr>
      <p:pic>
        <p:nvPicPr>
          <p:cNvPr id="826" name="Google Shape;826;p128"/>
          <p:cNvPicPr preferRelativeResize="0"/>
          <p:nvPr/>
        </p:nvPicPr>
        <p:blipFill>
          <a:blip r:embed="rId3">
            <a:alphaModFix/>
          </a:blip>
          <a:stretch>
            <a:fillRect/>
          </a:stretch>
        </p:blipFill>
        <p:spPr>
          <a:xfrm>
            <a:off x="8396725" y="4744775"/>
            <a:ext cx="527062" cy="2466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Dark">
  <p:cSld name="BLANK_4_1_3_1_1_1">
    <p:bg>
      <p:bgPr>
        <a:solidFill>
          <a:schemeClr val="dk1"/>
        </a:solidFill>
      </p:bgPr>
    </p:bg>
    <p:spTree>
      <p:nvGrpSpPr>
        <p:cNvPr id="827" name="Shape 827"/>
        <p:cNvGrpSpPr/>
        <p:nvPr/>
      </p:nvGrpSpPr>
      <p:grpSpPr>
        <a:xfrm>
          <a:off x="0" y="0"/>
          <a:ext cx="0" cy="0"/>
          <a:chOff x="0" y="0"/>
          <a:chExt cx="0" cy="0"/>
        </a:xfrm>
      </p:grpSpPr>
      <p:sp>
        <p:nvSpPr>
          <p:cNvPr id="828" name="Google Shape;828;p129"/>
          <p:cNvSpPr txBox="1"/>
          <p:nvPr>
            <p:ph type="title"/>
          </p:nvPr>
        </p:nvSpPr>
        <p:spPr>
          <a:xfrm>
            <a:off x="453748" y="145647"/>
            <a:ext cx="6732300" cy="141900"/>
          </a:xfrm>
          <a:prstGeom prst="rect">
            <a:avLst/>
          </a:prstGeom>
        </p:spPr>
        <p:txBody>
          <a:bodyPr anchorCtr="0" anchor="t" bIns="0" lIns="0" spcFirstLastPara="1" rIns="0" wrap="square" tIns="0">
            <a:noAutofit/>
          </a:bodyPr>
          <a:lstStyle>
            <a:lvl1pPr lvl="0">
              <a:spcBef>
                <a:spcPts val="0"/>
              </a:spcBef>
              <a:spcAft>
                <a:spcPts val="0"/>
              </a:spcAft>
              <a:buNone/>
              <a:defRPr b="1" sz="1100">
                <a:solidFill>
                  <a:schemeClr val="lt2"/>
                </a:solidFill>
                <a:latin typeface="Montserrat"/>
                <a:ea typeface="Montserrat"/>
                <a:cs typeface="Montserrat"/>
                <a:sym typeface="Montserrat"/>
              </a:defRPr>
            </a:lvl1pPr>
            <a:lvl2pPr lvl="1">
              <a:spcBef>
                <a:spcPts val="0"/>
              </a:spcBef>
              <a:spcAft>
                <a:spcPts val="0"/>
              </a:spcAft>
              <a:buNone/>
              <a:defRPr b="1" sz="1100">
                <a:solidFill>
                  <a:schemeClr val="lt2"/>
                </a:solidFill>
                <a:latin typeface="Montserrat"/>
                <a:ea typeface="Montserrat"/>
                <a:cs typeface="Montserrat"/>
                <a:sym typeface="Montserrat"/>
              </a:defRPr>
            </a:lvl2pPr>
            <a:lvl3pPr lvl="2">
              <a:spcBef>
                <a:spcPts val="0"/>
              </a:spcBef>
              <a:spcAft>
                <a:spcPts val="0"/>
              </a:spcAft>
              <a:buNone/>
              <a:defRPr b="1" sz="1100">
                <a:solidFill>
                  <a:schemeClr val="lt2"/>
                </a:solidFill>
                <a:latin typeface="Montserrat"/>
                <a:ea typeface="Montserrat"/>
                <a:cs typeface="Montserrat"/>
                <a:sym typeface="Montserrat"/>
              </a:defRPr>
            </a:lvl3pPr>
            <a:lvl4pPr lvl="3">
              <a:spcBef>
                <a:spcPts val="0"/>
              </a:spcBef>
              <a:spcAft>
                <a:spcPts val="0"/>
              </a:spcAft>
              <a:buNone/>
              <a:defRPr b="1" sz="1100">
                <a:solidFill>
                  <a:schemeClr val="lt2"/>
                </a:solidFill>
                <a:latin typeface="Montserrat"/>
                <a:ea typeface="Montserrat"/>
                <a:cs typeface="Montserrat"/>
                <a:sym typeface="Montserrat"/>
              </a:defRPr>
            </a:lvl4pPr>
            <a:lvl5pPr lvl="4">
              <a:spcBef>
                <a:spcPts val="0"/>
              </a:spcBef>
              <a:spcAft>
                <a:spcPts val="0"/>
              </a:spcAft>
              <a:buNone/>
              <a:defRPr b="1" sz="1100">
                <a:solidFill>
                  <a:schemeClr val="lt2"/>
                </a:solidFill>
                <a:latin typeface="Montserrat"/>
                <a:ea typeface="Montserrat"/>
                <a:cs typeface="Montserrat"/>
                <a:sym typeface="Montserrat"/>
              </a:defRPr>
            </a:lvl5pPr>
            <a:lvl6pPr lvl="5">
              <a:spcBef>
                <a:spcPts val="0"/>
              </a:spcBef>
              <a:spcAft>
                <a:spcPts val="0"/>
              </a:spcAft>
              <a:buNone/>
              <a:defRPr b="1" sz="1100">
                <a:solidFill>
                  <a:schemeClr val="lt2"/>
                </a:solidFill>
                <a:latin typeface="Montserrat"/>
                <a:ea typeface="Montserrat"/>
                <a:cs typeface="Montserrat"/>
                <a:sym typeface="Montserrat"/>
              </a:defRPr>
            </a:lvl6pPr>
            <a:lvl7pPr lvl="6">
              <a:spcBef>
                <a:spcPts val="0"/>
              </a:spcBef>
              <a:spcAft>
                <a:spcPts val="0"/>
              </a:spcAft>
              <a:buNone/>
              <a:defRPr b="1" sz="1100">
                <a:solidFill>
                  <a:schemeClr val="lt2"/>
                </a:solidFill>
                <a:latin typeface="Montserrat"/>
                <a:ea typeface="Montserrat"/>
                <a:cs typeface="Montserrat"/>
                <a:sym typeface="Montserrat"/>
              </a:defRPr>
            </a:lvl7pPr>
            <a:lvl8pPr lvl="7">
              <a:spcBef>
                <a:spcPts val="0"/>
              </a:spcBef>
              <a:spcAft>
                <a:spcPts val="0"/>
              </a:spcAft>
              <a:buNone/>
              <a:defRPr b="1" sz="1100">
                <a:solidFill>
                  <a:schemeClr val="lt2"/>
                </a:solidFill>
                <a:latin typeface="Montserrat"/>
                <a:ea typeface="Montserrat"/>
                <a:cs typeface="Montserrat"/>
                <a:sym typeface="Montserrat"/>
              </a:defRPr>
            </a:lvl8pPr>
            <a:lvl9pPr lvl="8">
              <a:spcBef>
                <a:spcPts val="0"/>
              </a:spcBef>
              <a:spcAft>
                <a:spcPts val="0"/>
              </a:spcAft>
              <a:buNone/>
              <a:defRPr b="1" sz="1100">
                <a:solidFill>
                  <a:schemeClr val="lt2"/>
                </a:solidFill>
                <a:latin typeface="Montserrat"/>
                <a:ea typeface="Montserrat"/>
                <a:cs typeface="Montserrat"/>
                <a:sym typeface="Montserrat"/>
              </a:defRPr>
            </a:lvl9pPr>
          </a:lstStyle>
          <a:p/>
        </p:txBody>
      </p:sp>
      <p:sp>
        <p:nvSpPr>
          <p:cNvPr id="829" name="Google Shape;829;p129"/>
          <p:cNvSpPr txBox="1"/>
          <p:nvPr/>
        </p:nvSpPr>
        <p:spPr>
          <a:xfrm>
            <a:off x="34856" y="4825800"/>
            <a:ext cx="3918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30" name="Google Shape;830;p129"/>
          <p:cNvGrpSpPr/>
          <p:nvPr/>
        </p:nvGrpSpPr>
        <p:grpSpPr>
          <a:xfrm rot="10800000">
            <a:off x="192037" y="172784"/>
            <a:ext cx="108498" cy="108747"/>
            <a:chOff x="2662625" y="569875"/>
            <a:chExt cx="1247100" cy="1247100"/>
          </a:xfrm>
        </p:grpSpPr>
        <p:sp>
          <p:nvSpPr>
            <p:cNvPr id="831" name="Google Shape;831;p129"/>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32" name="Google Shape;832;p129"/>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833" name="Google Shape;833;p129"/>
          <p:cNvPicPr preferRelativeResize="0"/>
          <p:nvPr/>
        </p:nvPicPr>
        <p:blipFill>
          <a:blip r:embed="rId2">
            <a:alphaModFix/>
          </a:blip>
          <a:stretch>
            <a:fillRect/>
          </a:stretch>
        </p:blipFill>
        <p:spPr>
          <a:xfrm>
            <a:off x="8396724" y="4744774"/>
            <a:ext cx="527064" cy="2466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p:cSld name="BLANK_4_1_2">
    <p:bg>
      <p:bgPr>
        <a:solidFill>
          <a:schemeClr val="dk1"/>
        </a:solidFill>
      </p:bgPr>
    </p:bg>
    <p:spTree>
      <p:nvGrpSpPr>
        <p:cNvPr id="834" name="Shape 834"/>
        <p:cNvGrpSpPr/>
        <p:nvPr/>
      </p:nvGrpSpPr>
      <p:grpSpPr>
        <a:xfrm>
          <a:off x="0" y="0"/>
          <a:ext cx="0" cy="0"/>
          <a:chOff x="0" y="0"/>
          <a:chExt cx="0" cy="0"/>
        </a:xfrm>
      </p:grpSpPr>
      <p:sp>
        <p:nvSpPr>
          <p:cNvPr id="835" name="Google Shape;835;p13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36" name="Google Shape;836;p130"/>
          <p:cNvGrpSpPr/>
          <p:nvPr/>
        </p:nvGrpSpPr>
        <p:grpSpPr>
          <a:xfrm rot="10800000">
            <a:off x="380487" y="356559"/>
            <a:ext cx="108498" cy="108747"/>
            <a:chOff x="2662625" y="569875"/>
            <a:chExt cx="1247100" cy="1247100"/>
          </a:xfrm>
        </p:grpSpPr>
        <p:sp>
          <p:nvSpPr>
            <p:cNvPr id="837" name="Google Shape;837;p130"/>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38" name="Google Shape;838;p130"/>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39" name="Google Shape;839;p130"/>
          <p:cNvSpPr txBox="1"/>
          <p:nvPr>
            <p:ph type="title"/>
          </p:nvPr>
        </p:nvSpPr>
        <p:spPr>
          <a:xfrm>
            <a:off x="746250" y="654475"/>
            <a:ext cx="5573700" cy="3216900"/>
          </a:xfrm>
          <a:prstGeom prst="rect">
            <a:avLst/>
          </a:prstGeom>
        </p:spPr>
        <p:txBody>
          <a:bodyPr anchorCtr="0" anchor="b" bIns="0" lIns="0" spcFirstLastPara="1" rIns="0" wrap="square" tIns="0">
            <a:noAutofit/>
          </a:bodyPr>
          <a:lstStyle>
            <a:lvl1pPr lv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a:lnSpc>
                <a:spcPct val="80000"/>
              </a:lnSpc>
              <a:spcBef>
                <a:spcPts val="0"/>
              </a:spcBef>
              <a:spcAft>
                <a:spcPts val="0"/>
              </a:spcAft>
              <a:buNone/>
              <a:defRPr b="1" sz="6000">
                <a:solidFill>
                  <a:srgbClr val="FFFFFF"/>
                </a:solidFill>
                <a:latin typeface="Montserrat"/>
                <a:ea typeface="Montserrat"/>
                <a:cs typeface="Montserrat"/>
                <a:sym typeface="Montserrat"/>
              </a:defRPr>
            </a:lvl2pPr>
            <a:lvl3pPr lvl="2">
              <a:lnSpc>
                <a:spcPct val="80000"/>
              </a:lnSpc>
              <a:spcBef>
                <a:spcPts val="0"/>
              </a:spcBef>
              <a:spcAft>
                <a:spcPts val="0"/>
              </a:spcAft>
              <a:buNone/>
              <a:defRPr b="1" sz="6000">
                <a:solidFill>
                  <a:srgbClr val="FFFFFF"/>
                </a:solidFill>
                <a:latin typeface="Montserrat"/>
                <a:ea typeface="Montserrat"/>
                <a:cs typeface="Montserrat"/>
                <a:sym typeface="Montserrat"/>
              </a:defRPr>
            </a:lvl3pPr>
            <a:lvl4pPr lvl="3">
              <a:lnSpc>
                <a:spcPct val="80000"/>
              </a:lnSpc>
              <a:spcBef>
                <a:spcPts val="0"/>
              </a:spcBef>
              <a:spcAft>
                <a:spcPts val="0"/>
              </a:spcAft>
              <a:buNone/>
              <a:defRPr b="1" sz="6000">
                <a:solidFill>
                  <a:srgbClr val="FFFFFF"/>
                </a:solidFill>
                <a:latin typeface="Montserrat"/>
                <a:ea typeface="Montserrat"/>
                <a:cs typeface="Montserrat"/>
                <a:sym typeface="Montserrat"/>
              </a:defRPr>
            </a:lvl4pPr>
            <a:lvl5pPr lvl="4">
              <a:lnSpc>
                <a:spcPct val="80000"/>
              </a:lnSpc>
              <a:spcBef>
                <a:spcPts val="0"/>
              </a:spcBef>
              <a:spcAft>
                <a:spcPts val="0"/>
              </a:spcAft>
              <a:buNone/>
              <a:defRPr b="1" sz="6000">
                <a:solidFill>
                  <a:srgbClr val="FFFFFF"/>
                </a:solidFill>
                <a:latin typeface="Montserrat"/>
                <a:ea typeface="Montserrat"/>
                <a:cs typeface="Montserrat"/>
                <a:sym typeface="Montserrat"/>
              </a:defRPr>
            </a:lvl5pPr>
            <a:lvl6pPr lvl="5">
              <a:lnSpc>
                <a:spcPct val="80000"/>
              </a:lnSpc>
              <a:spcBef>
                <a:spcPts val="0"/>
              </a:spcBef>
              <a:spcAft>
                <a:spcPts val="0"/>
              </a:spcAft>
              <a:buNone/>
              <a:defRPr b="1" sz="6000">
                <a:solidFill>
                  <a:srgbClr val="FFFFFF"/>
                </a:solidFill>
                <a:latin typeface="Montserrat"/>
                <a:ea typeface="Montserrat"/>
                <a:cs typeface="Montserrat"/>
                <a:sym typeface="Montserrat"/>
              </a:defRPr>
            </a:lvl6pPr>
            <a:lvl7pPr lvl="6">
              <a:lnSpc>
                <a:spcPct val="80000"/>
              </a:lnSpc>
              <a:spcBef>
                <a:spcPts val="0"/>
              </a:spcBef>
              <a:spcAft>
                <a:spcPts val="0"/>
              </a:spcAft>
              <a:buNone/>
              <a:defRPr b="1" sz="6000">
                <a:solidFill>
                  <a:srgbClr val="FFFFFF"/>
                </a:solidFill>
                <a:latin typeface="Montserrat"/>
                <a:ea typeface="Montserrat"/>
                <a:cs typeface="Montserrat"/>
                <a:sym typeface="Montserrat"/>
              </a:defRPr>
            </a:lvl7pPr>
            <a:lvl8pPr lvl="7">
              <a:lnSpc>
                <a:spcPct val="80000"/>
              </a:lnSpc>
              <a:spcBef>
                <a:spcPts val="0"/>
              </a:spcBef>
              <a:spcAft>
                <a:spcPts val="0"/>
              </a:spcAft>
              <a:buNone/>
              <a:defRPr b="1" sz="6000">
                <a:solidFill>
                  <a:srgbClr val="FFFFFF"/>
                </a:solidFill>
                <a:latin typeface="Montserrat"/>
                <a:ea typeface="Montserrat"/>
                <a:cs typeface="Montserrat"/>
                <a:sym typeface="Montserrat"/>
              </a:defRPr>
            </a:lvl8pPr>
            <a:lvl9pPr lvl="8">
              <a:lnSpc>
                <a:spcPct val="80000"/>
              </a:lnSpc>
              <a:spcBef>
                <a:spcPts val="0"/>
              </a:spcBef>
              <a:spcAft>
                <a:spcPts val="0"/>
              </a:spcAft>
              <a:buNone/>
              <a:defRPr b="1" sz="6000">
                <a:solidFill>
                  <a:srgbClr val="FFFFFF"/>
                </a:solidFill>
                <a:latin typeface="Montserrat"/>
                <a:ea typeface="Montserrat"/>
                <a:cs typeface="Montserrat"/>
                <a:sym typeface="Montserrat"/>
              </a:defRPr>
            </a:lvl9pPr>
          </a:lstStyle>
          <a:p/>
        </p:txBody>
      </p:sp>
      <p:sp>
        <p:nvSpPr>
          <p:cNvPr id="840" name="Google Shape;840;p130"/>
          <p:cNvSpPr txBox="1"/>
          <p:nvPr>
            <p:ph idx="1" type="subTitle"/>
          </p:nvPr>
        </p:nvSpPr>
        <p:spPr>
          <a:xfrm>
            <a:off x="740100" y="3984825"/>
            <a:ext cx="4878600" cy="273900"/>
          </a:xfrm>
          <a:prstGeom prst="rect">
            <a:avLst/>
          </a:prstGeom>
        </p:spPr>
        <p:txBody>
          <a:bodyPr anchorCtr="0" anchor="t" bIns="0" lIns="0" spcFirstLastPara="1" rIns="0" wrap="square" tIns="0">
            <a:noAutofit/>
          </a:bodyPr>
          <a:lstStyle>
            <a:lvl1pPr lvl="0">
              <a:spcBef>
                <a:spcPts val="0"/>
              </a:spcBef>
              <a:spcAft>
                <a:spcPts val="0"/>
              </a:spcAft>
              <a:buNone/>
              <a:defRPr sz="1800">
                <a:solidFill>
                  <a:schemeClr val="lt2"/>
                </a:solidFill>
                <a:latin typeface="Montserrat Light"/>
                <a:ea typeface="Montserrat Light"/>
                <a:cs typeface="Montserrat Light"/>
                <a:sym typeface="Montserrat Light"/>
              </a:defRPr>
            </a:lvl1pPr>
            <a:lvl2pPr lvl="1">
              <a:spcBef>
                <a:spcPts val="0"/>
              </a:spcBef>
              <a:spcAft>
                <a:spcPts val="0"/>
              </a:spcAft>
              <a:buNone/>
              <a:defRPr sz="1800">
                <a:solidFill>
                  <a:schemeClr val="lt2"/>
                </a:solidFill>
                <a:latin typeface="Montserrat Light"/>
                <a:ea typeface="Montserrat Light"/>
                <a:cs typeface="Montserrat Light"/>
                <a:sym typeface="Montserrat Light"/>
              </a:defRPr>
            </a:lvl2pPr>
            <a:lvl3pPr lvl="2">
              <a:spcBef>
                <a:spcPts val="0"/>
              </a:spcBef>
              <a:spcAft>
                <a:spcPts val="0"/>
              </a:spcAft>
              <a:buNone/>
              <a:defRPr sz="1800">
                <a:solidFill>
                  <a:schemeClr val="lt2"/>
                </a:solidFill>
                <a:latin typeface="Montserrat Light"/>
                <a:ea typeface="Montserrat Light"/>
                <a:cs typeface="Montserrat Light"/>
                <a:sym typeface="Montserrat Light"/>
              </a:defRPr>
            </a:lvl3pPr>
            <a:lvl4pPr lvl="3">
              <a:spcBef>
                <a:spcPts val="0"/>
              </a:spcBef>
              <a:spcAft>
                <a:spcPts val="0"/>
              </a:spcAft>
              <a:buNone/>
              <a:defRPr sz="1800">
                <a:solidFill>
                  <a:schemeClr val="lt2"/>
                </a:solidFill>
                <a:latin typeface="Montserrat Light"/>
                <a:ea typeface="Montserrat Light"/>
                <a:cs typeface="Montserrat Light"/>
                <a:sym typeface="Montserrat Light"/>
              </a:defRPr>
            </a:lvl4pPr>
            <a:lvl5pPr lvl="4">
              <a:spcBef>
                <a:spcPts val="0"/>
              </a:spcBef>
              <a:spcAft>
                <a:spcPts val="0"/>
              </a:spcAft>
              <a:buNone/>
              <a:defRPr sz="1800">
                <a:solidFill>
                  <a:schemeClr val="lt2"/>
                </a:solidFill>
                <a:latin typeface="Montserrat Light"/>
                <a:ea typeface="Montserrat Light"/>
                <a:cs typeface="Montserrat Light"/>
                <a:sym typeface="Montserrat Light"/>
              </a:defRPr>
            </a:lvl5pPr>
            <a:lvl6pPr lvl="5">
              <a:spcBef>
                <a:spcPts val="0"/>
              </a:spcBef>
              <a:spcAft>
                <a:spcPts val="0"/>
              </a:spcAft>
              <a:buNone/>
              <a:defRPr sz="1800">
                <a:solidFill>
                  <a:schemeClr val="lt2"/>
                </a:solidFill>
                <a:latin typeface="Montserrat Light"/>
                <a:ea typeface="Montserrat Light"/>
                <a:cs typeface="Montserrat Light"/>
                <a:sym typeface="Montserrat Light"/>
              </a:defRPr>
            </a:lvl6pPr>
            <a:lvl7pPr lvl="6">
              <a:spcBef>
                <a:spcPts val="0"/>
              </a:spcBef>
              <a:spcAft>
                <a:spcPts val="0"/>
              </a:spcAft>
              <a:buNone/>
              <a:defRPr sz="1800">
                <a:solidFill>
                  <a:schemeClr val="lt2"/>
                </a:solidFill>
                <a:latin typeface="Montserrat Light"/>
                <a:ea typeface="Montserrat Light"/>
                <a:cs typeface="Montserrat Light"/>
                <a:sym typeface="Montserrat Light"/>
              </a:defRPr>
            </a:lvl7pPr>
            <a:lvl8pPr lvl="7">
              <a:spcBef>
                <a:spcPts val="0"/>
              </a:spcBef>
              <a:spcAft>
                <a:spcPts val="0"/>
              </a:spcAft>
              <a:buNone/>
              <a:defRPr sz="1800">
                <a:solidFill>
                  <a:schemeClr val="lt2"/>
                </a:solidFill>
                <a:latin typeface="Montserrat Light"/>
                <a:ea typeface="Montserrat Light"/>
                <a:cs typeface="Montserrat Light"/>
                <a:sym typeface="Montserrat Light"/>
              </a:defRPr>
            </a:lvl8pPr>
            <a:lvl9pPr lvl="8">
              <a:spcBef>
                <a:spcPts val="0"/>
              </a:spcBef>
              <a:spcAft>
                <a:spcPts val="0"/>
              </a:spcAft>
              <a:buNone/>
              <a:defRPr sz="1800">
                <a:solidFill>
                  <a:schemeClr val="lt2"/>
                </a:solidFill>
                <a:latin typeface="Montserrat Light"/>
                <a:ea typeface="Montserrat Light"/>
                <a:cs typeface="Montserrat Light"/>
                <a:sym typeface="Montserrat Light"/>
              </a:defRPr>
            </a:lvl9pPr>
          </a:lstStyle>
          <a:p/>
        </p:txBody>
      </p:sp>
      <p:pic>
        <p:nvPicPr>
          <p:cNvPr id="841" name="Google Shape;841;p130"/>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Light">
  <p:cSld name="BLANK_4_1_1">
    <p:bg>
      <p:bgPr>
        <a:blipFill>
          <a:blip r:embed="rId2">
            <a:alphaModFix/>
          </a:blip>
          <a:stretch>
            <a:fillRect/>
          </a:stretch>
        </a:blipFill>
      </p:bgPr>
    </p:bg>
    <p:spTree>
      <p:nvGrpSpPr>
        <p:cNvPr id="842" name="Shape 842"/>
        <p:cNvGrpSpPr/>
        <p:nvPr/>
      </p:nvGrpSpPr>
      <p:grpSpPr>
        <a:xfrm>
          <a:off x="0" y="0"/>
          <a:ext cx="0" cy="0"/>
          <a:chOff x="0" y="0"/>
          <a:chExt cx="0" cy="0"/>
        </a:xfrm>
      </p:grpSpPr>
      <p:pic>
        <p:nvPicPr>
          <p:cNvPr id="843" name="Google Shape;843;p131"/>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844" name="Google Shape;844;p13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845" name="Google Shape;845;p131"/>
          <p:cNvGrpSpPr/>
          <p:nvPr/>
        </p:nvGrpSpPr>
        <p:grpSpPr>
          <a:xfrm rot="10800000">
            <a:off x="380487" y="356559"/>
            <a:ext cx="108498" cy="108747"/>
            <a:chOff x="2662625" y="569875"/>
            <a:chExt cx="1247100" cy="1247100"/>
          </a:xfrm>
        </p:grpSpPr>
        <p:sp>
          <p:nvSpPr>
            <p:cNvPr id="846" name="Google Shape;846;p13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47" name="Google Shape;847;p13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48" name="Google Shape;848;p131"/>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a:lnSpc>
                <a:spcPct val="80000"/>
              </a:lnSpc>
              <a:spcBef>
                <a:spcPts val="0"/>
              </a:spcBef>
              <a:spcAft>
                <a:spcPts val="0"/>
              </a:spcAft>
              <a:buNone/>
              <a:defRPr b="1" sz="6000">
                <a:latin typeface="Montserrat"/>
                <a:ea typeface="Montserrat"/>
                <a:cs typeface="Montserrat"/>
                <a:sym typeface="Montserrat"/>
              </a:defRPr>
            </a:lvl1pPr>
            <a:lvl2pPr lvl="1">
              <a:lnSpc>
                <a:spcPct val="80000"/>
              </a:lnSpc>
              <a:spcBef>
                <a:spcPts val="0"/>
              </a:spcBef>
              <a:spcAft>
                <a:spcPts val="0"/>
              </a:spcAft>
              <a:buNone/>
              <a:defRPr b="1" sz="6000">
                <a:latin typeface="Montserrat"/>
                <a:ea typeface="Montserrat"/>
                <a:cs typeface="Montserrat"/>
                <a:sym typeface="Montserrat"/>
              </a:defRPr>
            </a:lvl2pPr>
            <a:lvl3pPr lvl="2">
              <a:lnSpc>
                <a:spcPct val="80000"/>
              </a:lnSpc>
              <a:spcBef>
                <a:spcPts val="0"/>
              </a:spcBef>
              <a:spcAft>
                <a:spcPts val="0"/>
              </a:spcAft>
              <a:buNone/>
              <a:defRPr b="1" sz="6000">
                <a:latin typeface="Montserrat"/>
                <a:ea typeface="Montserrat"/>
                <a:cs typeface="Montserrat"/>
                <a:sym typeface="Montserrat"/>
              </a:defRPr>
            </a:lvl3pPr>
            <a:lvl4pPr lvl="3">
              <a:lnSpc>
                <a:spcPct val="80000"/>
              </a:lnSpc>
              <a:spcBef>
                <a:spcPts val="0"/>
              </a:spcBef>
              <a:spcAft>
                <a:spcPts val="0"/>
              </a:spcAft>
              <a:buNone/>
              <a:defRPr b="1" sz="6000">
                <a:latin typeface="Montserrat"/>
                <a:ea typeface="Montserrat"/>
                <a:cs typeface="Montserrat"/>
                <a:sym typeface="Montserrat"/>
              </a:defRPr>
            </a:lvl4pPr>
            <a:lvl5pPr lvl="4">
              <a:lnSpc>
                <a:spcPct val="80000"/>
              </a:lnSpc>
              <a:spcBef>
                <a:spcPts val="0"/>
              </a:spcBef>
              <a:spcAft>
                <a:spcPts val="0"/>
              </a:spcAft>
              <a:buNone/>
              <a:defRPr b="1" sz="6000">
                <a:latin typeface="Montserrat"/>
                <a:ea typeface="Montserrat"/>
                <a:cs typeface="Montserrat"/>
                <a:sym typeface="Montserrat"/>
              </a:defRPr>
            </a:lvl5pPr>
            <a:lvl6pPr lvl="5">
              <a:lnSpc>
                <a:spcPct val="80000"/>
              </a:lnSpc>
              <a:spcBef>
                <a:spcPts val="0"/>
              </a:spcBef>
              <a:spcAft>
                <a:spcPts val="0"/>
              </a:spcAft>
              <a:buNone/>
              <a:defRPr b="1" sz="6000">
                <a:latin typeface="Montserrat"/>
                <a:ea typeface="Montserrat"/>
                <a:cs typeface="Montserrat"/>
                <a:sym typeface="Montserrat"/>
              </a:defRPr>
            </a:lvl6pPr>
            <a:lvl7pPr lvl="6">
              <a:lnSpc>
                <a:spcPct val="80000"/>
              </a:lnSpc>
              <a:spcBef>
                <a:spcPts val="0"/>
              </a:spcBef>
              <a:spcAft>
                <a:spcPts val="0"/>
              </a:spcAft>
              <a:buNone/>
              <a:defRPr b="1" sz="6000">
                <a:latin typeface="Montserrat"/>
                <a:ea typeface="Montserrat"/>
                <a:cs typeface="Montserrat"/>
                <a:sym typeface="Montserrat"/>
              </a:defRPr>
            </a:lvl7pPr>
            <a:lvl8pPr lvl="7">
              <a:lnSpc>
                <a:spcPct val="80000"/>
              </a:lnSpc>
              <a:spcBef>
                <a:spcPts val="0"/>
              </a:spcBef>
              <a:spcAft>
                <a:spcPts val="0"/>
              </a:spcAft>
              <a:buNone/>
              <a:defRPr b="1" sz="6000">
                <a:latin typeface="Montserrat"/>
                <a:ea typeface="Montserrat"/>
                <a:cs typeface="Montserrat"/>
                <a:sym typeface="Montserrat"/>
              </a:defRPr>
            </a:lvl8pPr>
            <a:lvl9pPr lvl="8">
              <a:lnSpc>
                <a:spcPct val="80000"/>
              </a:lnSpc>
              <a:spcBef>
                <a:spcPts val="0"/>
              </a:spcBef>
              <a:spcAft>
                <a:spcPts val="0"/>
              </a:spcAft>
              <a:buNone/>
              <a:defRPr b="1" sz="6000">
                <a:latin typeface="Montserrat"/>
                <a:ea typeface="Montserrat"/>
                <a:cs typeface="Montserrat"/>
                <a:sym typeface="Montserrat"/>
              </a:defRPr>
            </a:lvl9pPr>
          </a:lstStyle>
          <a:p/>
        </p:txBody>
      </p:sp>
      <p:sp>
        <p:nvSpPr>
          <p:cNvPr id="849" name="Google Shape;849;p131"/>
          <p:cNvSpPr txBox="1"/>
          <p:nvPr>
            <p:ph idx="1" type="subTitle"/>
          </p:nvPr>
        </p:nvSpPr>
        <p:spPr>
          <a:xfrm>
            <a:off x="749825" y="735825"/>
            <a:ext cx="2229900" cy="1217100"/>
          </a:xfrm>
          <a:prstGeom prst="rect">
            <a:avLst/>
          </a:prstGeom>
        </p:spPr>
        <p:txBody>
          <a:bodyPr anchorCtr="0" anchor="t" bIns="0" lIns="0" spcFirstLastPara="1" rIns="0" wrap="square" tIns="0">
            <a:noAutofit/>
          </a:bodyPr>
          <a:lstStyle>
            <a:lvl1pPr lvl="0">
              <a:lnSpc>
                <a:spcPct val="80000"/>
              </a:lnSpc>
              <a:spcBef>
                <a:spcPts val="0"/>
              </a:spcBef>
              <a:spcAft>
                <a:spcPts val="0"/>
              </a:spcAft>
              <a:buNone/>
              <a:defRPr b="1" sz="1800">
                <a:solidFill>
                  <a:srgbClr val="CD3131"/>
                </a:solidFill>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ark">
  <p:cSld name="BLANK_4_1_1_3">
    <p:bg>
      <p:bgPr>
        <a:solidFill>
          <a:schemeClr val="dk1"/>
        </a:solidFill>
      </p:bgPr>
    </p:bg>
    <p:spTree>
      <p:nvGrpSpPr>
        <p:cNvPr id="850" name="Shape 850"/>
        <p:cNvGrpSpPr/>
        <p:nvPr/>
      </p:nvGrpSpPr>
      <p:grpSpPr>
        <a:xfrm>
          <a:off x="0" y="0"/>
          <a:ext cx="0" cy="0"/>
          <a:chOff x="0" y="0"/>
          <a:chExt cx="0" cy="0"/>
        </a:xfrm>
      </p:grpSpPr>
      <p:sp>
        <p:nvSpPr>
          <p:cNvPr id="851" name="Google Shape;851;p132"/>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a:lnSpc>
                <a:spcPct val="80000"/>
              </a:lnSpc>
              <a:spcBef>
                <a:spcPts val="0"/>
              </a:spcBef>
              <a:spcAft>
                <a:spcPts val="0"/>
              </a:spcAft>
              <a:buNone/>
              <a:defRPr b="1" sz="6000">
                <a:solidFill>
                  <a:srgbClr val="FFFFFF"/>
                </a:solidFill>
                <a:latin typeface="Montserrat"/>
                <a:ea typeface="Montserrat"/>
                <a:cs typeface="Montserrat"/>
                <a:sym typeface="Montserrat"/>
              </a:defRPr>
            </a:lvl2pPr>
            <a:lvl3pPr lvl="2">
              <a:lnSpc>
                <a:spcPct val="80000"/>
              </a:lnSpc>
              <a:spcBef>
                <a:spcPts val="0"/>
              </a:spcBef>
              <a:spcAft>
                <a:spcPts val="0"/>
              </a:spcAft>
              <a:buNone/>
              <a:defRPr b="1" sz="6000">
                <a:solidFill>
                  <a:srgbClr val="FFFFFF"/>
                </a:solidFill>
                <a:latin typeface="Montserrat"/>
                <a:ea typeface="Montserrat"/>
                <a:cs typeface="Montserrat"/>
                <a:sym typeface="Montserrat"/>
              </a:defRPr>
            </a:lvl3pPr>
            <a:lvl4pPr lvl="3">
              <a:lnSpc>
                <a:spcPct val="80000"/>
              </a:lnSpc>
              <a:spcBef>
                <a:spcPts val="0"/>
              </a:spcBef>
              <a:spcAft>
                <a:spcPts val="0"/>
              </a:spcAft>
              <a:buNone/>
              <a:defRPr b="1" sz="6000">
                <a:solidFill>
                  <a:srgbClr val="FFFFFF"/>
                </a:solidFill>
                <a:latin typeface="Montserrat"/>
                <a:ea typeface="Montserrat"/>
                <a:cs typeface="Montserrat"/>
                <a:sym typeface="Montserrat"/>
              </a:defRPr>
            </a:lvl4pPr>
            <a:lvl5pPr lvl="4">
              <a:lnSpc>
                <a:spcPct val="80000"/>
              </a:lnSpc>
              <a:spcBef>
                <a:spcPts val="0"/>
              </a:spcBef>
              <a:spcAft>
                <a:spcPts val="0"/>
              </a:spcAft>
              <a:buNone/>
              <a:defRPr b="1" sz="6000">
                <a:solidFill>
                  <a:srgbClr val="FFFFFF"/>
                </a:solidFill>
                <a:latin typeface="Montserrat"/>
                <a:ea typeface="Montserrat"/>
                <a:cs typeface="Montserrat"/>
                <a:sym typeface="Montserrat"/>
              </a:defRPr>
            </a:lvl5pPr>
            <a:lvl6pPr lvl="5">
              <a:lnSpc>
                <a:spcPct val="80000"/>
              </a:lnSpc>
              <a:spcBef>
                <a:spcPts val="0"/>
              </a:spcBef>
              <a:spcAft>
                <a:spcPts val="0"/>
              </a:spcAft>
              <a:buNone/>
              <a:defRPr b="1" sz="6000">
                <a:solidFill>
                  <a:srgbClr val="FFFFFF"/>
                </a:solidFill>
                <a:latin typeface="Montserrat"/>
                <a:ea typeface="Montserrat"/>
                <a:cs typeface="Montserrat"/>
                <a:sym typeface="Montserrat"/>
              </a:defRPr>
            </a:lvl6pPr>
            <a:lvl7pPr lvl="6">
              <a:lnSpc>
                <a:spcPct val="80000"/>
              </a:lnSpc>
              <a:spcBef>
                <a:spcPts val="0"/>
              </a:spcBef>
              <a:spcAft>
                <a:spcPts val="0"/>
              </a:spcAft>
              <a:buNone/>
              <a:defRPr b="1" sz="6000">
                <a:solidFill>
                  <a:srgbClr val="FFFFFF"/>
                </a:solidFill>
                <a:latin typeface="Montserrat"/>
                <a:ea typeface="Montserrat"/>
                <a:cs typeface="Montserrat"/>
                <a:sym typeface="Montserrat"/>
              </a:defRPr>
            </a:lvl7pPr>
            <a:lvl8pPr lvl="7">
              <a:lnSpc>
                <a:spcPct val="80000"/>
              </a:lnSpc>
              <a:spcBef>
                <a:spcPts val="0"/>
              </a:spcBef>
              <a:spcAft>
                <a:spcPts val="0"/>
              </a:spcAft>
              <a:buNone/>
              <a:defRPr b="1" sz="6000">
                <a:solidFill>
                  <a:srgbClr val="FFFFFF"/>
                </a:solidFill>
                <a:latin typeface="Montserrat"/>
                <a:ea typeface="Montserrat"/>
                <a:cs typeface="Montserrat"/>
                <a:sym typeface="Montserrat"/>
              </a:defRPr>
            </a:lvl8pPr>
            <a:lvl9pPr lvl="8">
              <a:lnSpc>
                <a:spcPct val="80000"/>
              </a:lnSpc>
              <a:spcBef>
                <a:spcPts val="0"/>
              </a:spcBef>
              <a:spcAft>
                <a:spcPts val="0"/>
              </a:spcAft>
              <a:buNone/>
              <a:defRPr b="1" sz="6000">
                <a:solidFill>
                  <a:srgbClr val="FFFFFF"/>
                </a:solidFill>
                <a:latin typeface="Montserrat"/>
                <a:ea typeface="Montserrat"/>
                <a:cs typeface="Montserrat"/>
                <a:sym typeface="Montserrat"/>
              </a:defRPr>
            </a:lvl9pPr>
          </a:lstStyle>
          <a:p/>
        </p:txBody>
      </p:sp>
      <p:sp>
        <p:nvSpPr>
          <p:cNvPr id="852" name="Google Shape;852;p132"/>
          <p:cNvSpPr txBox="1"/>
          <p:nvPr>
            <p:ph idx="1" type="subTitle"/>
          </p:nvPr>
        </p:nvSpPr>
        <p:spPr>
          <a:xfrm>
            <a:off x="749825" y="735825"/>
            <a:ext cx="2229900" cy="1217100"/>
          </a:xfrm>
          <a:prstGeom prst="rect">
            <a:avLst/>
          </a:prstGeom>
        </p:spPr>
        <p:txBody>
          <a:bodyPr anchorCtr="0" anchor="t" bIns="0" lIns="0" spcFirstLastPara="1" rIns="0" wrap="square" tIns="0">
            <a:noAutofit/>
          </a:bodyPr>
          <a:lstStyle>
            <a:lvl1pPr lvl="0">
              <a:lnSpc>
                <a:spcPct val="80000"/>
              </a:lnSpc>
              <a:spcBef>
                <a:spcPts val="0"/>
              </a:spcBef>
              <a:spcAft>
                <a:spcPts val="0"/>
              </a:spcAft>
              <a:buNone/>
              <a:defRPr sz="1800">
                <a:solidFill>
                  <a:schemeClr val="lt2"/>
                </a:solidFill>
              </a:defRPr>
            </a:lvl1pPr>
            <a:lvl2pPr lvl="1">
              <a:spcBef>
                <a:spcPts val="0"/>
              </a:spcBef>
              <a:spcAft>
                <a:spcPts val="0"/>
              </a:spcAft>
              <a:buNone/>
              <a:defRPr>
                <a:solidFill>
                  <a:schemeClr val="lt2"/>
                </a:solidFill>
              </a:defRPr>
            </a:lvl2pPr>
            <a:lvl3pPr lvl="2">
              <a:spcBef>
                <a:spcPts val="0"/>
              </a:spcBef>
              <a:spcAft>
                <a:spcPts val="0"/>
              </a:spcAft>
              <a:buNone/>
              <a:defRPr>
                <a:solidFill>
                  <a:schemeClr val="lt2"/>
                </a:solidFill>
              </a:defRPr>
            </a:lvl3pPr>
            <a:lvl4pPr lvl="3">
              <a:spcBef>
                <a:spcPts val="0"/>
              </a:spcBef>
              <a:spcAft>
                <a:spcPts val="0"/>
              </a:spcAft>
              <a:buNone/>
              <a:defRPr>
                <a:solidFill>
                  <a:schemeClr val="lt2"/>
                </a:solidFill>
              </a:defRPr>
            </a:lvl4pPr>
            <a:lvl5pPr lvl="4">
              <a:spcBef>
                <a:spcPts val="0"/>
              </a:spcBef>
              <a:spcAft>
                <a:spcPts val="0"/>
              </a:spcAft>
              <a:buNone/>
              <a:defRPr>
                <a:solidFill>
                  <a:schemeClr val="lt2"/>
                </a:solidFill>
              </a:defRPr>
            </a:lvl5pPr>
            <a:lvl6pPr lvl="5">
              <a:spcBef>
                <a:spcPts val="0"/>
              </a:spcBef>
              <a:spcAft>
                <a:spcPts val="0"/>
              </a:spcAft>
              <a:buNone/>
              <a:defRPr>
                <a:solidFill>
                  <a:schemeClr val="lt2"/>
                </a:solidFill>
              </a:defRPr>
            </a:lvl6pPr>
            <a:lvl7pPr lvl="6">
              <a:spcBef>
                <a:spcPts val="0"/>
              </a:spcBef>
              <a:spcAft>
                <a:spcPts val="0"/>
              </a:spcAft>
              <a:buNone/>
              <a:defRPr>
                <a:solidFill>
                  <a:schemeClr val="lt2"/>
                </a:solidFill>
              </a:defRPr>
            </a:lvl7pPr>
            <a:lvl8pPr lvl="7">
              <a:spcBef>
                <a:spcPts val="0"/>
              </a:spcBef>
              <a:spcAft>
                <a:spcPts val="0"/>
              </a:spcAft>
              <a:buNone/>
              <a:defRPr>
                <a:solidFill>
                  <a:schemeClr val="lt2"/>
                </a:solidFill>
              </a:defRPr>
            </a:lvl8pPr>
            <a:lvl9pPr lvl="8">
              <a:spcBef>
                <a:spcPts val="0"/>
              </a:spcBef>
              <a:spcAft>
                <a:spcPts val="0"/>
              </a:spcAft>
              <a:buNone/>
              <a:defRPr>
                <a:solidFill>
                  <a:schemeClr val="lt2"/>
                </a:solidFill>
              </a:defRPr>
            </a:lvl9pPr>
          </a:lstStyle>
          <a:p/>
        </p:txBody>
      </p:sp>
      <p:sp>
        <p:nvSpPr>
          <p:cNvPr id="853" name="Google Shape;853;p13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54" name="Google Shape;854;p132"/>
          <p:cNvGrpSpPr/>
          <p:nvPr/>
        </p:nvGrpSpPr>
        <p:grpSpPr>
          <a:xfrm rot="10800000">
            <a:off x="380487" y="356559"/>
            <a:ext cx="108498" cy="108747"/>
            <a:chOff x="2662625" y="569875"/>
            <a:chExt cx="1247100" cy="1247100"/>
          </a:xfrm>
        </p:grpSpPr>
        <p:sp>
          <p:nvSpPr>
            <p:cNvPr id="855" name="Google Shape;855;p132"/>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56" name="Google Shape;856;p132"/>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857" name="Google Shape;857;p132"/>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Light">
  <p:cSld name="BLANK_4_1_1_2">
    <p:bg>
      <p:bgPr>
        <a:blipFill>
          <a:blip r:embed="rId2">
            <a:alphaModFix/>
          </a:blip>
          <a:stretch>
            <a:fillRect/>
          </a:stretch>
        </a:blipFill>
      </p:bgPr>
    </p:bg>
    <p:spTree>
      <p:nvGrpSpPr>
        <p:cNvPr id="858" name="Shape 858"/>
        <p:cNvGrpSpPr/>
        <p:nvPr/>
      </p:nvGrpSpPr>
      <p:grpSpPr>
        <a:xfrm>
          <a:off x="0" y="0"/>
          <a:ext cx="0" cy="0"/>
          <a:chOff x="0" y="0"/>
          <a:chExt cx="0" cy="0"/>
        </a:xfrm>
      </p:grpSpPr>
      <p:pic>
        <p:nvPicPr>
          <p:cNvPr id="859" name="Google Shape;859;p133"/>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860" name="Google Shape;860;p13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861" name="Google Shape;861;p133"/>
          <p:cNvGrpSpPr/>
          <p:nvPr/>
        </p:nvGrpSpPr>
        <p:grpSpPr>
          <a:xfrm rot="10800000">
            <a:off x="380487" y="356559"/>
            <a:ext cx="108498" cy="108747"/>
            <a:chOff x="2662625" y="569875"/>
            <a:chExt cx="1247100" cy="1247100"/>
          </a:xfrm>
        </p:grpSpPr>
        <p:sp>
          <p:nvSpPr>
            <p:cNvPr id="862" name="Google Shape;862;p133"/>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63" name="Google Shape;863;p133"/>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64" name="Google Shape;864;p133"/>
          <p:cNvSpPr txBox="1"/>
          <p:nvPr>
            <p:ph type="title"/>
          </p:nvPr>
        </p:nvSpPr>
        <p:spPr>
          <a:xfrm>
            <a:off x="746250" y="654475"/>
            <a:ext cx="5573700" cy="3216900"/>
          </a:xfrm>
          <a:prstGeom prst="rect">
            <a:avLst/>
          </a:prstGeom>
        </p:spPr>
        <p:txBody>
          <a:bodyPr anchorCtr="0" anchor="b" bIns="0" lIns="0" spcFirstLastPara="1" rIns="0" wrap="square" tIns="0">
            <a:noAutofit/>
          </a:bodyPr>
          <a:lstStyle>
            <a:lvl1pPr lvl="0">
              <a:lnSpc>
                <a:spcPct val="80000"/>
              </a:lnSpc>
              <a:spcBef>
                <a:spcPts val="0"/>
              </a:spcBef>
              <a:spcAft>
                <a:spcPts val="0"/>
              </a:spcAft>
              <a:buNone/>
              <a:defRPr b="1" sz="6000">
                <a:latin typeface="Montserrat"/>
                <a:ea typeface="Montserrat"/>
                <a:cs typeface="Montserrat"/>
                <a:sym typeface="Montserrat"/>
              </a:defRPr>
            </a:lvl1pPr>
            <a:lvl2pPr lvl="1">
              <a:lnSpc>
                <a:spcPct val="80000"/>
              </a:lnSpc>
              <a:spcBef>
                <a:spcPts val="0"/>
              </a:spcBef>
              <a:spcAft>
                <a:spcPts val="0"/>
              </a:spcAft>
              <a:buNone/>
              <a:defRPr b="1" sz="6000">
                <a:latin typeface="Montserrat"/>
                <a:ea typeface="Montserrat"/>
                <a:cs typeface="Montserrat"/>
                <a:sym typeface="Montserrat"/>
              </a:defRPr>
            </a:lvl2pPr>
            <a:lvl3pPr lvl="2">
              <a:lnSpc>
                <a:spcPct val="80000"/>
              </a:lnSpc>
              <a:spcBef>
                <a:spcPts val="0"/>
              </a:spcBef>
              <a:spcAft>
                <a:spcPts val="0"/>
              </a:spcAft>
              <a:buNone/>
              <a:defRPr b="1" sz="6000">
                <a:latin typeface="Montserrat"/>
                <a:ea typeface="Montserrat"/>
                <a:cs typeface="Montserrat"/>
                <a:sym typeface="Montserrat"/>
              </a:defRPr>
            </a:lvl3pPr>
            <a:lvl4pPr lvl="3">
              <a:lnSpc>
                <a:spcPct val="80000"/>
              </a:lnSpc>
              <a:spcBef>
                <a:spcPts val="0"/>
              </a:spcBef>
              <a:spcAft>
                <a:spcPts val="0"/>
              </a:spcAft>
              <a:buNone/>
              <a:defRPr b="1" sz="6000">
                <a:latin typeface="Montserrat"/>
                <a:ea typeface="Montserrat"/>
                <a:cs typeface="Montserrat"/>
                <a:sym typeface="Montserrat"/>
              </a:defRPr>
            </a:lvl4pPr>
            <a:lvl5pPr lvl="4">
              <a:lnSpc>
                <a:spcPct val="80000"/>
              </a:lnSpc>
              <a:spcBef>
                <a:spcPts val="0"/>
              </a:spcBef>
              <a:spcAft>
                <a:spcPts val="0"/>
              </a:spcAft>
              <a:buNone/>
              <a:defRPr b="1" sz="6000">
                <a:latin typeface="Montserrat"/>
                <a:ea typeface="Montserrat"/>
                <a:cs typeface="Montserrat"/>
                <a:sym typeface="Montserrat"/>
              </a:defRPr>
            </a:lvl5pPr>
            <a:lvl6pPr lvl="5">
              <a:lnSpc>
                <a:spcPct val="80000"/>
              </a:lnSpc>
              <a:spcBef>
                <a:spcPts val="0"/>
              </a:spcBef>
              <a:spcAft>
                <a:spcPts val="0"/>
              </a:spcAft>
              <a:buNone/>
              <a:defRPr b="1" sz="6000">
                <a:latin typeface="Montserrat"/>
                <a:ea typeface="Montserrat"/>
                <a:cs typeface="Montserrat"/>
                <a:sym typeface="Montserrat"/>
              </a:defRPr>
            </a:lvl6pPr>
            <a:lvl7pPr lvl="6">
              <a:lnSpc>
                <a:spcPct val="80000"/>
              </a:lnSpc>
              <a:spcBef>
                <a:spcPts val="0"/>
              </a:spcBef>
              <a:spcAft>
                <a:spcPts val="0"/>
              </a:spcAft>
              <a:buNone/>
              <a:defRPr b="1" sz="6000">
                <a:latin typeface="Montserrat"/>
                <a:ea typeface="Montserrat"/>
                <a:cs typeface="Montserrat"/>
                <a:sym typeface="Montserrat"/>
              </a:defRPr>
            </a:lvl7pPr>
            <a:lvl8pPr lvl="7">
              <a:lnSpc>
                <a:spcPct val="80000"/>
              </a:lnSpc>
              <a:spcBef>
                <a:spcPts val="0"/>
              </a:spcBef>
              <a:spcAft>
                <a:spcPts val="0"/>
              </a:spcAft>
              <a:buNone/>
              <a:defRPr b="1" sz="6000">
                <a:latin typeface="Montserrat"/>
                <a:ea typeface="Montserrat"/>
                <a:cs typeface="Montserrat"/>
                <a:sym typeface="Montserrat"/>
              </a:defRPr>
            </a:lvl8pPr>
            <a:lvl9pPr lvl="8">
              <a:lnSpc>
                <a:spcPct val="80000"/>
              </a:lnSpc>
              <a:spcBef>
                <a:spcPts val="0"/>
              </a:spcBef>
              <a:spcAft>
                <a:spcPts val="0"/>
              </a:spcAft>
              <a:buNone/>
              <a:defRPr b="1" sz="6000">
                <a:latin typeface="Montserrat"/>
                <a:ea typeface="Montserrat"/>
                <a:cs typeface="Montserrat"/>
                <a:sym typeface="Montserrat"/>
              </a:defRPr>
            </a:lvl9pPr>
          </a:lstStyle>
          <a:p/>
        </p:txBody>
      </p:sp>
      <p:sp>
        <p:nvSpPr>
          <p:cNvPr id="865" name="Google Shape;865;p133"/>
          <p:cNvSpPr txBox="1"/>
          <p:nvPr>
            <p:ph idx="1" type="subTitle"/>
          </p:nvPr>
        </p:nvSpPr>
        <p:spPr>
          <a:xfrm>
            <a:off x="740100" y="3984825"/>
            <a:ext cx="4878600" cy="273900"/>
          </a:xfrm>
          <a:prstGeom prst="rect">
            <a:avLst/>
          </a:prstGeom>
        </p:spPr>
        <p:txBody>
          <a:bodyPr anchorCtr="0" anchor="t" bIns="0" lIns="0" spcFirstLastPara="1" rIns="0" wrap="square" tIns="0">
            <a:noAutofit/>
          </a:bodyPr>
          <a:lstStyle>
            <a:lvl1pPr lvl="0">
              <a:spcBef>
                <a:spcPts val="0"/>
              </a:spcBef>
              <a:spcAft>
                <a:spcPts val="0"/>
              </a:spcAft>
              <a:buNone/>
              <a:defRPr sz="1800">
                <a:solidFill>
                  <a:schemeClr val="dk2"/>
                </a:solidFill>
                <a:latin typeface="Montserrat Light"/>
                <a:ea typeface="Montserrat Light"/>
                <a:cs typeface="Montserrat Light"/>
                <a:sym typeface="Montserrat Light"/>
              </a:defRPr>
            </a:lvl1pPr>
            <a:lvl2pPr lvl="1">
              <a:spcBef>
                <a:spcPts val="0"/>
              </a:spcBef>
              <a:spcAft>
                <a:spcPts val="0"/>
              </a:spcAft>
              <a:buNone/>
              <a:defRPr sz="1800">
                <a:solidFill>
                  <a:schemeClr val="dk2"/>
                </a:solidFill>
                <a:latin typeface="Montserrat Light"/>
                <a:ea typeface="Montserrat Light"/>
                <a:cs typeface="Montserrat Light"/>
                <a:sym typeface="Montserrat Light"/>
              </a:defRPr>
            </a:lvl2pPr>
            <a:lvl3pPr lvl="2">
              <a:spcBef>
                <a:spcPts val="0"/>
              </a:spcBef>
              <a:spcAft>
                <a:spcPts val="0"/>
              </a:spcAft>
              <a:buNone/>
              <a:defRPr sz="1800">
                <a:solidFill>
                  <a:schemeClr val="dk2"/>
                </a:solidFill>
                <a:latin typeface="Montserrat Light"/>
                <a:ea typeface="Montserrat Light"/>
                <a:cs typeface="Montserrat Light"/>
                <a:sym typeface="Montserrat Light"/>
              </a:defRPr>
            </a:lvl3pPr>
            <a:lvl4pPr lvl="3">
              <a:spcBef>
                <a:spcPts val="0"/>
              </a:spcBef>
              <a:spcAft>
                <a:spcPts val="0"/>
              </a:spcAft>
              <a:buNone/>
              <a:defRPr sz="1800">
                <a:solidFill>
                  <a:schemeClr val="dk2"/>
                </a:solidFill>
                <a:latin typeface="Montserrat Light"/>
                <a:ea typeface="Montserrat Light"/>
                <a:cs typeface="Montserrat Light"/>
                <a:sym typeface="Montserrat Light"/>
              </a:defRPr>
            </a:lvl4pPr>
            <a:lvl5pPr lvl="4">
              <a:spcBef>
                <a:spcPts val="0"/>
              </a:spcBef>
              <a:spcAft>
                <a:spcPts val="0"/>
              </a:spcAft>
              <a:buNone/>
              <a:defRPr sz="1800">
                <a:solidFill>
                  <a:schemeClr val="dk2"/>
                </a:solidFill>
                <a:latin typeface="Montserrat Light"/>
                <a:ea typeface="Montserrat Light"/>
                <a:cs typeface="Montserrat Light"/>
                <a:sym typeface="Montserrat Light"/>
              </a:defRPr>
            </a:lvl5pPr>
            <a:lvl6pPr lvl="5">
              <a:spcBef>
                <a:spcPts val="0"/>
              </a:spcBef>
              <a:spcAft>
                <a:spcPts val="0"/>
              </a:spcAft>
              <a:buNone/>
              <a:defRPr sz="1800">
                <a:solidFill>
                  <a:schemeClr val="dk2"/>
                </a:solidFill>
                <a:latin typeface="Montserrat Light"/>
                <a:ea typeface="Montserrat Light"/>
                <a:cs typeface="Montserrat Light"/>
                <a:sym typeface="Montserrat Light"/>
              </a:defRPr>
            </a:lvl6pPr>
            <a:lvl7pPr lvl="6">
              <a:spcBef>
                <a:spcPts val="0"/>
              </a:spcBef>
              <a:spcAft>
                <a:spcPts val="0"/>
              </a:spcAft>
              <a:buNone/>
              <a:defRPr sz="1800">
                <a:solidFill>
                  <a:schemeClr val="dk2"/>
                </a:solidFill>
                <a:latin typeface="Montserrat Light"/>
                <a:ea typeface="Montserrat Light"/>
                <a:cs typeface="Montserrat Light"/>
                <a:sym typeface="Montserrat Light"/>
              </a:defRPr>
            </a:lvl7pPr>
            <a:lvl8pPr lvl="7">
              <a:spcBef>
                <a:spcPts val="0"/>
              </a:spcBef>
              <a:spcAft>
                <a:spcPts val="0"/>
              </a:spcAft>
              <a:buNone/>
              <a:defRPr sz="1800">
                <a:solidFill>
                  <a:schemeClr val="dk2"/>
                </a:solidFill>
                <a:latin typeface="Montserrat Light"/>
                <a:ea typeface="Montserrat Light"/>
                <a:cs typeface="Montserrat Light"/>
                <a:sym typeface="Montserrat Light"/>
              </a:defRPr>
            </a:lvl8pPr>
            <a:lvl9pPr lvl="8">
              <a:spcBef>
                <a:spcPts val="0"/>
              </a:spcBef>
              <a:spcAft>
                <a:spcPts val="0"/>
              </a:spcAft>
              <a:buNone/>
              <a:defRPr sz="1800">
                <a:solidFill>
                  <a:schemeClr val="dk2"/>
                </a:solidFill>
                <a:latin typeface="Montserrat Light"/>
                <a:ea typeface="Montserrat Light"/>
                <a:cs typeface="Montserrat Light"/>
                <a:sym typeface="Montserrat Light"/>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BLANK_4_1_1_1">
    <p:spTree>
      <p:nvGrpSpPr>
        <p:cNvPr id="866" name="Shape 866"/>
        <p:cNvGrpSpPr/>
        <p:nvPr/>
      </p:nvGrpSpPr>
      <p:grpSpPr>
        <a:xfrm>
          <a:off x="0" y="0"/>
          <a:ext cx="0" cy="0"/>
          <a:chOff x="0" y="0"/>
          <a:chExt cx="0" cy="0"/>
        </a:xfrm>
      </p:grpSpPr>
      <p:pic>
        <p:nvPicPr>
          <p:cNvPr id="867" name="Google Shape;867;p134"/>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868" name="Google Shape;868;p13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69" name="Google Shape;869;p134"/>
          <p:cNvGrpSpPr/>
          <p:nvPr/>
        </p:nvGrpSpPr>
        <p:grpSpPr>
          <a:xfrm rot="10800000">
            <a:off x="380487" y="356559"/>
            <a:ext cx="108498" cy="108747"/>
            <a:chOff x="2662625" y="569875"/>
            <a:chExt cx="1247100" cy="1247100"/>
          </a:xfrm>
        </p:grpSpPr>
        <p:sp>
          <p:nvSpPr>
            <p:cNvPr id="870" name="Google Shape;870;p134"/>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71" name="Google Shape;871;p134"/>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72" name="Google Shape;872;p134"/>
          <p:cNvSpPr txBox="1"/>
          <p:nvPr>
            <p:ph type="title"/>
          </p:nvPr>
        </p:nvSpPr>
        <p:spPr>
          <a:xfrm>
            <a:off x="4230400" y="2314550"/>
            <a:ext cx="3677400" cy="2092500"/>
          </a:xfrm>
          <a:prstGeom prst="rect">
            <a:avLst/>
          </a:prstGeom>
        </p:spPr>
        <p:txBody>
          <a:bodyPr anchorCtr="0" anchor="t" bIns="0" lIns="0" spcFirstLastPara="1" rIns="0" wrap="square" tIns="0">
            <a:noAutofit/>
          </a:bodyPr>
          <a:lstStyle>
            <a:lvl1pPr lvl="0">
              <a:lnSpc>
                <a:spcPct val="80000"/>
              </a:lnSpc>
              <a:spcBef>
                <a:spcPts val="0"/>
              </a:spcBef>
              <a:spcAft>
                <a:spcPts val="0"/>
              </a:spcAft>
              <a:buNone/>
              <a:defRPr b="1" sz="4800">
                <a:latin typeface="Montserrat"/>
                <a:ea typeface="Montserrat"/>
                <a:cs typeface="Montserrat"/>
                <a:sym typeface="Montserrat"/>
              </a:defRPr>
            </a:lvl1pPr>
            <a:lvl2pPr lvl="1">
              <a:lnSpc>
                <a:spcPct val="80000"/>
              </a:lnSpc>
              <a:spcBef>
                <a:spcPts val="0"/>
              </a:spcBef>
              <a:spcAft>
                <a:spcPts val="0"/>
              </a:spcAft>
              <a:buNone/>
              <a:defRPr b="1" sz="4800">
                <a:latin typeface="Montserrat"/>
                <a:ea typeface="Montserrat"/>
                <a:cs typeface="Montserrat"/>
                <a:sym typeface="Montserrat"/>
              </a:defRPr>
            </a:lvl2pPr>
            <a:lvl3pPr lvl="2">
              <a:lnSpc>
                <a:spcPct val="80000"/>
              </a:lnSpc>
              <a:spcBef>
                <a:spcPts val="0"/>
              </a:spcBef>
              <a:spcAft>
                <a:spcPts val="0"/>
              </a:spcAft>
              <a:buNone/>
              <a:defRPr b="1" sz="4800">
                <a:latin typeface="Montserrat"/>
                <a:ea typeface="Montserrat"/>
                <a:cs typeface="Montserrat"/>
                <a:sym typeface="Montserrat"/>
              </a:defRPr>
            </a:lvl3pPr>
            <a:lvl4pPr lvl="3">
              <a:lnSpc>
                <a:spcPct val="80000"/>
              </a:lnSpc>
              <a:spcBef>
                <a:spcPts val="0"/>
              </a:spcBef>
              <a:spcAft>
                <a:spcPts val="0"/>
              </a:spcAft>
              <a:buNone/>
              <a:defRPr b="1" sz="4800">
                <a:latin typeface="Montserrat"/>
                <a:ea typeface="Montserrat"/>
                <a:cs typeface="Montserrat"/>
                <a:sym typeface="Montserrat"/>
              </a:defRPr>
            </a:lvl4pPr>
            <a:lvl5pPr lvl="4">
              <a:lnSpc>
                <a:spcPct val="80000"/>
              </a:lnSpc>
              <a:spcBef>
                <a:spcPts val="0"/>
              </a:spcBef>
              <a:spcAft>
                <a:spcPts val="0"/>
              </a:spcAft>
              <a:buNone/>
              <a:defRPr b="1" sz="4800">
                <a:latin typeface="Montserrat"/>
                <a:ea typeface="Montserrat"/>
                <a:cs typeface="Montserrat"/>
                <a:sym typeface="Montserrat"/>
              </a:defRPr>
            </a:lvl5pPr>
            <a:lvl6pPr lvl="5">
              <a:lnSpc>
                <a:spcPct val="80000"/>
              </a:lnSpc>
              <a:spcBef>
                <a:spcPts val="0"/>
              </a:spcBef>
              <a:spcAft>
                <a:spcPts val="0"/>
              </a:spcAft>
              <a:buNone/>
              <a:defRPr b="1" sz="4800">
                <a:latin typeface="Montserrat"/>
                <a:ea typeface="Montserrat"/>
                <a:cs typeface="Montserrat"/>
                <a:sym typeface="Montserrat"/>
              </a:defRPr>
            </a:lvl6pPr>
            <a:lvl7pPr lvl="6">
              <a:lnSpc>
                <a:spcPct val="80000"/>
              </a:lnSpc>
              <a:spcBef>
                <a:spcPts val="0"/>
              </a:spcBef>
              <a:spcAft>
                <a:spcPts val="0"/>
              </a:spcAft>
              <a:buNone/>
              <a:defRPr b="1" sz="4800">
                <a:latin typeface="Montserrat"/>
                <a:ea typeface="Montserrat"/>
                <a:cs typeface="Montserrat"/>
                <a:sym typeface="Montserrat"/>
              </a:defRPr>
            </a:lvl7pPr>
            <a:lvl8pPr lvl="7">
              <a:lnSpc>
                <a:spcPct val="80000"/>
              </a:lnSpc>
              <a:spcBef>
                <a:spcPts val="0"/>
              </a:spcBef>
              <a:spcAft>
                <a:spcPts val="0"/>
              </a:spcAft>
              <a:buNone/>
              <a:defRPr b="1" sz="4800">
                <a:latin typeface="Montserrat"/>
                <a:ea typeface="Montserrat"/>
                <a:cs typeface="Montserrat"/>
                <a:sym typeface="Montserrat"/>
              </a:defRPr>
            </a:lvl8pPr>
            <a:lvl9pPr lvl="8">
              <a:lnSpc>
                <a:spcPct val="80000"/>
              </a:lnSpc>
              <a:spcBef>
                <a:spcPts val="0"/>
              </a:spcBef>
              <a:spcAft>
                <a:spcPts val="0"/>
              </a:spcAft>
              <a:buNone/>
              <a:defRPr b="1" sz="4800">
                <a:latin typeface="Montserrat"/>
                <a:ea typeface="Montserrat"/>
                <a:cs typeface="Montserrat"/>
                <a:sym typeface="Montserrat"/>
              </a:defRPr>
            </a:lvl9pPr>
          </a:lstStyle>
          <a:p/>
        </p:txBody>
      </p:sp>
      <p:sp>
        <p:nvSpPr>
          <p:cNvPr id="873" name="Google Shape;873;p134"/>
          <p:cNvSpPr txBox="1"/>
          <p:nvPr>
            <p:ph idx="1" type="subTitle"/>
          </p:nvPr>
        </p:nvSpPr>
        <p:spPr>
          <a:xfrm>
            <a:off x="4230400" y="2017850"/>
            <a:ext cx="1883400" cy="296700"/>
          </a:xfrm>
          <a:prstGeom prst="rect">
            <a:avLst/>
          </a:prstGeom>
        </p:spPr>
        <p:txBody>
          <a:bodyPr anchorCtr="0" anchor="t" bIns="0" lIns="0" spcFirstLastPara="1" rIns="0" wrap="square" tIns="0">
            <a:noAutofit/>
          </a:bodyPr>
          <a:lstStyle>
            <a:lvl1pPr lvl="0">
              <a:lnSpc>
                <a:spcPct val="80000"/>
              </a:lnSpc>
              <a:spcBef>
                <a:spcPts val="0"/>
              </a:spcBef>
              <a:spcAft>
                <a:spcPts val="0"/>
              </a:spcAft>
              <a:buNone/>
              <a:defRPr sz="1000">
                <a:solidFill>
                  <a:srgbClr val="CD3131"/>
                </a:solidFill>
                <a:latin typeface="Montserrat Light"/>
                <a:ea typeface="Montserrat Light"/>
                <a:cs typeface="Montserrat Light"/>
                <a:sym typeface="Montserrat Light"/>
              </a:defRPr>
            </a:lvl1pPr>
            <a:lvl2pPr lvl="1">
              <a:spcBef>
                <a:spcPts val="0"/>
              </a:spcBef>
              <a:spcAft>
                <a:spcPts val="0"/>
              </a:spcAft>
              <a:buNone/>
              <a:defRPr sz="1000">
                <a:latin typeface="Montserrat Light"/>
                <a:ea typeface="Montserrat Light"/>
                <a:cs typeface="Montserrat Light"/>
                <a:sym typeface="Montserrat Light"/>
              </a:defRPr>
            </a:lvl2pPr>
            <a:lvl3pPr lvl="2">
              <a:spcBef>
                <a:spcPts val="0"/>
              </a:spcBef>
              <a:spcAft>
                <a:spcPts val="0"/>
              </a:spcAft>
              <a:buNone/>
              <a:defRPr sz="1000">
                <a:latin typeface="Montserrat Light"/>
                <a:ea typeface="Montserrat Light"/>
                <a:cs typeface="Montserrat Light"/>
                <a:sym typeface="Montserrat Light"/>
              </a:defRPr>
            </a:lvl3pPr>
            <a:lvl4pPr lvl="3">
              <a:spcBef>
                <a:spcPts val="0"/>
              </a:spcBef>
              <a:spcAft>
                <a:spcPts val="0"/>
              </a:spcAft>
              <a:buNone/>
              <a:defRPr sz="1000">
                <a:latin typeface="Montserrat Light"/>
                <a:ea typeface="Montserrat Light"/>
                <a:cs typeface="Montserrat Light"/>
                <a:sym typeface="Montserrat Light"/>
              </a:defRPr>
            </a:lvl4pPr>
            <a:lvl5pPr lvl="4">
              <a:spcBef>
                <a:spcPts val="0"/>
              </a:spcBef>
              <a:spcAft>
                <a:spcPts val="0"/>
              </a:spcAft>
              <a:buNone/>
              <a:defRPr sz="1000">
                <a:latin typeface="Montserrat Light"/>
                <a:ea typeface="Montserrat Light"/>
                <a:cs typeface="Montserrat Light"/>
                <a:sym typeface="Montserrat Light"/>
              </a:defRPr>
            </a:lvl5pPr>
            <a:lvl6pPr lvl="5">
              <a:spcBef>
                <a:spcPts val="0"/>
              </a:spcBef>
              <a:spcAft>
                <a:spcPts val="0"/>
              </a:spcAft>
              <a:buNone/>
              <a:defRPr sz="1000">
                <a:latin typeface="Montserrat Light"/>
                <a:ea typeface="Montserrat Light"/>
                <a:cs typeface="Montserrat Light"/>
                <a:sym typeface="Montserrat Light"/>
              </a:defRPr>
            </a:lvl6pPr>
            <a:lvl7pPr lvl="6">
              <a:spcBef>
                <a:spcPts val="0"/>
              </a:spcBef>
              <a:spcAft>
                <a:spcPts val="0"/>
              </a:spcAft>
              <a:buNone/>
              <a:defRPr sz="1000">
                <a:latin typeface="Montserrat Light"/>
                <a:ea typeface="Montserrat Light"/>
                <a:cs typeface="Montserrat Light"/>
                <a:sym typeface="Montserrat Light"/>
              </a:defRPr>
            </a:lvl7pPr>
            <a:lvl8pPr lvl="7">
              <a:spcBef>
                <a:spcPts val="0"/>
              </a:spcBef>
              <a:spcAft>
                <a:spcPts val="0"/>
              </a:spcAft>
              <a:buNone/>
              <a:defRPr sz="1000">
                <a:latin typeface="Montserrat Light"/>
                <a:ea typeface="Montserrat Light"/>
                <a:cs typeface="Montserrat Light"/>
                <a:sym typeface="Montserrat Light"/>
              </a:defRPr>
            </a:lvl8pPr>
            <a:lvl9pPr lvl="8">
              <a:spcBef>
                <a:spcPts val="0"/>
              </a:spcBef>
              <a:spcAft>
                <a:spcPts val="0"/>
              </a:spcAft>
              <a:buNone/>
              <a:defRPr sz="1000">
                <a:latin typeface="Montserrat Light"/>
                <a:ea typeface="Montserrat Light"/>
                <a:cs typeface="Montserrat Light"/>
                <a:sym typeface="Montserrat Light"/>
              </a:defRPr>
            </a:lvl9pPr>
          </a:lstStyle>
          <a:p/>
        </p:txBody>
      </p:sp>
      <p:sp>
        <p:nvSpPr>
          <p:cNvPr id="874" name="Google Shape;874;p13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75" name="Google Shape;875;p134"/>
          <p:cNvGrpSpPr/>
          <p:nvPr/>
        </p:nvGrpSpPr>
        <p:grpSpPr>
          <a:xfrm rot="10800000">
            <a:off x="380487" y="356559"/>
            <a:ext cx="108498" cy="108747"/>
            <a:chOff x="2662625" y="569875"/>
            <a:chExt cx="1247100" cy="1247100"/>
          </a:xfrm>
        </p:grpSpPr>
        <p:sp>
          <p:nvSpPr>
            <p:cNvPr id="876" name="Google Shape;876;p134"/>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77" name="Google Shape;877;p134"/>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p:cSld name="BLANK_4_1_3">
    <p:bg>
      <p:bgPr>
        <a:blipFill>
          <a:blip r:embed="rId2">
            <a:alphaModFix/>
          </a:blip>
          <a:stretch>
            <a:fillRect/>
          </a:stretch>
        </a:blipFill>
      </p:bgPr>
    </p:bg>
    <p:spTree>
      <p:nvGrpSpPr>
        <p:cNvPr id="89" name="Shape 89"/>
        <p:cNvGrpSpPr/>
        <p:nvPr/>
      </p:nvGrpSpPr>
      <p:grpSpPr>
        <a:xfrm>
          <a:off x="0" y="0"/>
          <a:ext cx="0" cy="0"/>
          <a:chOff x="0" y="0"/>
          <a:chExt cx="0" cy="0"/>
        </a:xfrm>
      </p:grpSpPr>
      <p:pic>
        <p:nvPicPr>
          <p:cNvPr id="90" name="Google Shape;90;p14"/>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91" name="Google Shape;91;p1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92" name="Google Shape;92;p14"/>
          <p:cNvGrpSpPr/>
          <p:nvPr/>
        </p:nvGrpSpPr>
        <p:grpSpPr>
          <a:xfrm rot="10800000">
            <a:off x="380487" y="356559"/>
            <a:ext cx="108498" cy="108747"/>
            <a:chOff x="2662625" y="569875"/>
            <a:chExt cx="1247100" cy="1247100"/>
          </a:xfrm>
        </p:grpSpPr>
        <p:sp>
          <p:nvSpPr>
            <p:cNvPr id="93" name="Google Shape;93;p1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94" name="Google Shape;94;p1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95" name="Google Shape;95;p1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BLANK_4_1_1_1_1">
    <p:bg>
      <p:bgPr>
        <a:solidFill>
          <a:schemeClr val="dk1"/>
        </a:solidFill>
      </p:bgPr>
    </p:bg>
    <p:spTree>
      <p:nvGrpSpPr>
        <p:cNvPr id="878" name="Shape 878"/>
        <p:cNvGrpSpPr/>
        <p:nvPr/>
      </p:nvGrpSpPr>
      <p:grpSpPr>
        <a:xfrm>
          <a:off x="0" y="0"/>
          <a:ext cx="0" cy="0"/>
          <a:chOff x="0" y="0"/>
          <a:chExt cx="0" cy="0"/>
        </a:xfrm>
      </p:grpSpPr>
      <p:pic>
        <p:nvPicPr>
          <p:cNvPr id="879" name="Google Shape;879;p135"/>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880" name="Google Shape;880;p13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881" name="Google Shape;881;p135"/>
          <p:cNvGrpSpPr/>
          <p:nvPr/>
        </p:nvGrpSpPr>
        <p:grpSpPr>
          <a:xfrm rot="10800000">
            <a:off x="380487" y="356559"/>
            <a:ext cx="108498" cy="108747"/>
            <a:chOff x="2662625" y="569875"/>
            <a:chExt cx="1247100" cy="1247100"/>
          </a:xfrm>
        </p:grpSpPr>
        <p:sp>
          <p:nvSpPr>
            <p:cNvPr id="882" name="Google Shape;882;p135"/>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883" name="Google Shape;883;p135"/>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884" name="Google Shape;884;p135"/>
          <p:cNvSpPr txBox="1"/>
          <p:nvPr>
            <p:ph type="title"/>
          </p:nvPr>
        </p:nvSpPr>
        <p:spPr>
          <a:xfrm>
            <a:off x="4230400" y="2314550"/>
            <a:ext cx="3677400" cy="2092500"/>
          </a:xfrm>
          <a:prstGeom prst="rect">
            <a:avLst/>
          </a:prstGeom>
        </p:spPr>
        <p:txBody>
          <a:bodyPr anchorCtr="0" anchor="t" bIns="0" lIns="0" spcFirstLastPara="1" rIns="0" wrap="square" tIns="0">
            <a:noAutofit/>
          </a:bodyPr>
          <a:lstStyle>
            <a:lvl1pPr lvl="0">
              <a:lnSpc>
                <a:spcPct val="80000"/>
              </a:lnSpc>
              <a:spcBef>
                <a:spcPts val="0"/>
              </a:spcBef>
              <a:spcAft>
                <a:spcPts val="0"/>
              </a:spcAft>
              <a:buNone/>
              <a:defRPr b="1" sz="4800">
                <a:solidFill>
                  <a:srgbClr val="FFFFFF"/>
                </a:solidFill>
                <a:latin typeface="Montserrat"/>
                <a:ea typeface="Montserrat"/>
                <a:cs typeface="Montserrat"/>
                <a:sym typeface="Montserrat"/>
              </a:defRPr>
            </a:lvl1pPr>
            <a:lvl2pPr lvl="1">
              <a:lnSpc>
                <a:spcPct val="80000"/>
              </a:lnSpc>
              <a:spcBef>
                <a:spcPts val="0"/>
              </a:spcBef>
              <a:spcAft>
                <a:spcPts val="0"/>
              </a:spcAft>
              <a:buNone/>
              <a:defRPr b="1" sz="4800">
                <a:solidFill>
                  <a:srgbClr val="FFFFFF"/>
                </a:solidFill>
                <a:latin typeface="Montserrat"/>
                <a:ea typeface="Montserrat"/>
                <a:cs typeface="Montserrat"/>
                <a:sym typeface="Montserrat"/>
              </a:defRPr>
            </a:lvl2pPr>
            <a:lvl3pPr lvl="2">
              <a:lnSpc>
                <a:spcPct val="80000"/>
              </a:lnSpc>
              <a:spcBef>
                <a:spcPts val="0"/>
              </a:spcBef>
              <a:spcAft>
                <a:spcPts val="0"/>
              </a:spcAft>
              <a:buNone/>
              <a:defRPr b="1" sz="4800">
                <a:solidFill>
                  <a:srgbClr val="FFFFFF"/>
                </a:solidFill>
                <a:latin typeface="Montserrat"/>
                <a:ea typeface="Montserrat"/>
                <a:cs typeface="Montserrat"/>
                <a:sym typeface="Montserrat"/>
              </a:defRPr>
            </a:lvl3pPr>
            <a:lvl4pPr lvl="3">
              <a:lnSpc>
                <a:spcPct val="80000"/>
              </a:lnSpc>
              <a:spcBef>
                <a:spcPts val="0"/>
              </a:spcBef>
              <a:spcAft>
                <a:spcPts val="0"/>
              </a:spcAft>
              <a:buNone/>
              <a:defRPr b="1" sz="4800">
                <a:solidFill>
                  <a:srgbClr val="FFFFFF"/>
                </a:solidFill>
                <a:latin typeface="Montserrat"/>
                <a:ea typeface="Montserrat"/>
                <a:cs typeface="Montserrat"/>
                <a:sym typeface="Montserrat"/>
              </a:defRPr>
            </a:lvl4pPr>
            <a:lvl5pPr lvl="4">
              <a:lnSpc>
                <a:spcPct val="80000"/>
              </a:lnSpc>
              <a:spcBef>
                <a:spcPts val="0"/>
              </a:spcBef>
              <a:spcAft>
                <a:spcPts val="0"/>
              </a:spcAft>
              <a:buNone/>
              <a:defRPr b="1" sz="4800">
                <a:solidFill>
                  <a:srgbClr val="FFFFFF"/>
                </a:solidFill>
                <a:latin typeface="Montserrat"/>
                <a:ea typeface="Montserrat"/>
                <a:cs typeface="Montserrat"/>
                <a:sym typeface="Montserrat"/>
              </a:defRPr>
            </a:lvl5pPr>
            <a:lvl6pPr lvl="5">
              <a:lnSpc>
                <a:spcPct val="80000"/>
              </a:lnSpc>
              <a:spcBef>
                <a:spcPts val="0"/>
              </a:spcBef>
              <a:spcAft>
                <a:spcPts val="0"/>
              </a:spcAft>
              <a:buNone/>
              <a:defRPr b="1" sz="4800">
                <a:solidFill>
                  <a:srgbClr val="FFFFFF"/>
                </a:solidFill>
                <a:latin typeface="Montserrat"/>
                <a:ea typeface="Montserrat"/>
                <a:cs typeface="Montserrat"/>
                <a:sym typeface="Montserrat"/>
              </a:defRPr>
            </a:lvl6pPr>
            <a:lvl7pPr lvl="6">
              <a:lnSpc>
                <a:spcPct val="80000"/>
              </a:lnSpc>
              <a:spcBef>
                <a:spcPts val="0"/>
              </a:spcBef>
              <a:spcAft>
                <a:spcPts val="0"/>
              </a:spcAft>
              <a:buNone/>
              <a:defRPr b="1" sz="4800">
                <a:solidFill>
                  <a:srgbClr val="FFFFFF"/>
                </a:solidFill>
                <a:latin typeface="Montserrat"/>
                <a:ea typeface="Montserrat"/>
                <a:cs typeface="Montserrat"/>
                <a:sym typeface="Montserrat"/>
              </a:defRPr>
            </a:lvl7pPr>
            <a:lvl8pPr lvl="7">
              <a:lnSpc>
                <a:spcPct val="80000"/>
              </a:lnSpc>
              <a:spcBef>
                <a:spcPts val="0"/>
              </a:spcBef>
              <a:spcAft>
                <a:spcPts val="0"/>
              </a:spcAft>
              <a:buNone/>
              <a:defRPr b="1" sz="4800">
                <a:solidFill>
                  <a:srgbClr val="FFFFFF"/>
                </a:solidFill>
                <a:latin typeface="Montserrat"/>
                <a:ea typeface="Montserrat"/>
                <a:cs typeface="Montserrat"/>
                <a:sym typeface="Montserrat"/>
              </a:defRPr>
            </a:lvl8pPr>
            <a:lvl9pPr lvl="8">
              <a:lnSpc>
                <a:spcPct val="80000"/>
              </a:lnSpc>
              <a:spcBef>
                <a:spcPts val="0"/>
              </a:spcBef>
              <a:spcAft>
                <a:spcPts val="0"/>
              </a:spcAft>
              <a:buNone/>
              <a:defRPr b="1" sz="4800">
                <a:solidFill>
                  <a:srgbClr val="FFFFFF"/>
                </a:solidFill>
                <a:latin typeface="Montserrat"/>
                <a:ea typeface="Montserrat"/>
                <a:cs typeface="Montserrat"/>
                <a:sym typeface="Montserrat"/>
              </a:defRPr>
            </a:lvl9pPr>
          </a:lstStyle>
          <a:p/>
        </p:txBody>
      </p:sp>
      <p:sp>
        <p:nvSpPr>
          <p:cNvPr id="885" name="Google Shape;885;p135"/>
          <p:cNvSpPr txBox="1"/>
          <p:nvPr>
            <p:ph idx="1" type="subTitle"/>
          </p:nvPr>
        </p:nvSpPr>
        <p:spPr>
          <a:xfrm>
            <a:off x="4230400" y="2017850"/>
            <a:ext cx="2708400" cy="296700"/>
          </a:xfrm>
          <a:prstGeom prst="rect">
            <a:avLst/>
          </a:prstGeom>
        </p:spPr>
        <p:txBody>
          <a:bodyPr anchorCtr="0" anchor="t" bIns="0" lIns="0" spcFirstLastPara="1" rIns="0" wrap="square" tIns="0">
            <a:noAutofit/>
          </a:bodyPr>
          <a:lstStyle>
            <a:lvl1pPr lvl="0">
              <a:lnSpc>
                <a:spcPct val="80000"/>
              </a:lnSpc>
              <a:spcBef>
                <a:spcPts val="0"/>
              </a:spcBef>
              <a:spcAft>
                <a:spcPts val="0"/>
              </a:spcAft>
              <a:buNone/>
              <a:defRPr sz="1000">
                <a:solidFill>
                  <a:srgbClr val="CD3131"/>
                </a:solidFill>
                <a:latin typeface="Montserrat Light"/>
                <a:ea typeface="Montserrat Light"/>
                <a:cs typeface="Montserrat Light"/>
                <a:sym typeface="Montserrat Light"/>
              </a:defRPr>
            </a:lvl1pPr>
            <a:lvl2pPr lvl="1">
              <a:spcBef>
                <a:spcPts val="0"/>
              </a:spcBef>
              <a:spcAft>
                <a:spcPts val="0"/>
              </a:spcAft>
              <a:buNone/>
              <a:defRPr sz="1000">
                <a:latin typeface="Montserrat Light"/>
                <a:ea typeface="Montserrat Light"/>
                <a:cs typeface="Montserrat Light"/>
                <a:sym typeface="Montserrat Light"/>
              </a:defRPr>
            </a:lvl2pPr>
            <a:lvl3pPr lvl="2">
              <a:spcBef>
                <a:spcPts val="0"/>
              </a:spcBef>
              <a:spcAft>
                <a:spcPts val="0"/>
              </a:spcAft>
              <a:buNone/>
              <a:defRPr sz="1000">
                <a:latin typeface="Montserrat Light"/>
                <a:ea typeface="Montserrat Light"/>
                <a:cs typeface="Montserrat Light"/>
                <a:sym typeface="Montserrat Light"/>
              </a:defRPr>
            </a:lvl3pPr>
            <a:lvl4pPr lvl="3">
              <a:spcBef>
                <a:spcPts val="0"/>
              </a:spcBef>
              <a:spcAft>
                <a:spcPts val="0"/>
              </a:spcAft>
              <a:buNone/>
              <a:defRPr sz="1000">
                <a:latin typeface="Montserrat Light"/>
                <a:ea typeface="Montserrat Light"/>
                <a:cs typeface="Montserrat Light"/>
                <a:sym typeface="Montserrat Light"/>
              </a:defRPr>
            </a:lvl4pPr>
            <a:lvl5pPr lvl="4">
              <a:spcBef>
                <a:spcPts val="0"/>
              </a:spcBef>
              <a:spcAft>
                <a:spcPts val="0"/>
              </a:spcAft>
              <a:buNone/>
              <a:defRPr sz="1000">
                <a:latin typeface="Montserrat Light"/>
                <a:ea typeface="Montserrat Light"/>
                <a:cs typeface="Montserrat Light"/>
                <a:sym typeface="Montserrat Light"/>
              </a:defRPr>
            </a:lvl5pPr>
            <a:lvl6pPr lvl="5">
              <a:spcBef>
                <a:spcPts val="0"/>
              </a:spcBef>
              <a:spcAft>
                <a:spcPts val="0"/>
              </a:spcAft>
              <a:buNone/>
              <a:defRPr sz="1000">
                <a:latin typeface="Montserrat Light"/>
                <a:ea typeface="Montserrat Light"/>
                <a:cs typeface="Montserrat Light"/>
                <a:sym typeface="Montserrat Light"/>
              </a:defRPr>
            </a:lvl6pPr>
            <a:lvl7pPr lvl="6">
              <a:spcBef>
                <a:spcPts val="0"/>
              </a:spcBef>
              <a:spcAft>
                <a:spcPts val="0"/>
              </a:spcAft>
              <a:buNone/>
              <a:defRPr sz="1000">
                <a:latin typeface="Montserrat Light"/>
                <a:ea typeface="Montserrat Light"/>
                <a:cs typeface="Montserrat Light"/>
                <a:sym typeface="Montserrat Light"/>
              </a:defRPr>
            </a:lvl7pPr>
            <a:lvl8pPr lvl="7">
              <a:spcBef>
                <a:spcPts val="0"/>
              </a:spcBef>
              <a:spcAft>
                <a:spcPts val="0"/>
              </a:spcAft>
              <a:buNone/>
              <a:defRPr sz="1000">
                <a:latin typeface="Montserrat Light"/>
                <a:ea typeface="Montserrat Light"/>
                <a:cs typeface="Montserrat Light"/>
                <a:sym typeface="Montserrat Light"/>
              </a:defRPr>
            </a:lvl8pPr>
            <a:lvl9pPr lvl="8">
              <a:spcBef>
                <a:spcPts val="0"/>
              </a:spcBef>
              <a:spcAft>
                <a:spcPts val="0"/>
              </a:spcAft>
              <a:buNone/>
              <a:defRPr sz="1000">
                <a:latin typeface="Montserrat Light"/>
                <a:ea typeface="Montserrat Light"/>
                <a:cs typeface="Montserrat Light"/>
                <a:sym typeface="Montserrat Light"/>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6" name="Shape 886"/>
        <p:cNvGrpSpPr/>
        <p:nvPr/>
      </p:nvGrpSpPr>
      <p:grpSpPr>
        <a:xfrm>
          <a:off x="0" y="0"/>
          <a:ext cx="0" cy="0"/>
          <a:chOff x="0" y="0"/>
          <a:chExt cx="0" cy="0"/>
        </a:xfrm>
      </p:grpSpPr>
      <p:sp>
        <p:nvSpPr>
          <p:cNvPr id="887" name="Google Shape;887;p136"/>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888" name="Google Shape;888;p136"/>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89" name="Google Shape;889;p136"/>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0" name="Shape 890"/>
        <p:cNvGrpSpPr/>
        <p:nvPr/>
      </p:nvGrpSpPr>
      <p:grpSpPr>
        <a:xfrm>
          <a:off x="0" y="0"/>
          <a:ext cx="0" cy="0"/>
          <a:chOff x="0" y="0"/>
          <a:chExt cx="0" cy="0"/>
        </a:xfrm>
      </p:grpSpPr>
      <p:sp>
        <p:nvSpPr>
          <p:cNvPr id="891" name="Google Shape;891;p137"/>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892" name="Google Shape;892;p137"/>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93" name="Google Shape;893;p137"/>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1">
  <p:cSld name="BLANK_11">
    <p:spTree>
      <p:nvGrpSpPr>
        <p:cNvPr id="894" name="Shape 894"/>
        <p:cNvGrpSpPr/>
        <p:nvPr/>
      </p:nvGrpSpPr>
      <p:grpSpPr>
        <a:xfrm>
          <a:off x="0" y="0"/>
          <a:ext cx="0" cy="0"/>
          <a:chOff x="0" y="0"/>
          <a:chExt cx="0" cy="0"/>
        </a:xfrm>
      </p:grpSpPr>
      <p:sp>
        <p:nvSpPr>
          <p:cNvPr id="895" name="Google Shape;895;p138"/>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LIDE FUTURE 2020">
  <p:cSld name="BLANK_4_6">
    <p:bg>
      <p:bgPr>
        <a:solidFill>
          <a:srgbClr val="F3F3F3"/>
        </a:solidFill>
      </p:bgPr>
    </p:bg>
    <p:spTree>
      <p:nvGrpSpPr>
        <p:cNvPr id="896" name="Shape 896"/>
        <p:cNvGrpSpPr/>
        <p:nvPr/>
      </p:nvGrpSpPr>
      <p:grpSpPr>
        <a:xfrm>
          <a:off x="0" y="0"/>
          <a:ext cx="0" cy="0"/>
          <a:chOff x="0" y="0"/>
          <a:chExt cx="0" cy="0"/>
        </a:xfrm>
      </p:grpSpPr>
      <p:pic>
        <p:nvPicPr>
          <p:cNvPr id="897" name="Google Shape;897;p139"/>
          <p:cNvPicPr preferRelativeResize="0"/>
          <p:nvPr/>
        </p:nvPicPr>
        <p:blipFill>
          <a:blip r:embed="rId2">
            <a:alphaModFix/>
          </a:blip>
          <a:stretch>
            <a:fillRect/>
          </a:stretch>
        </p:blipFill>
        <p:spPr>
          <a:xfrm>
            <a:off x="8154150" y="4576025"/>
            <a:ext cx="525746" cy="245984"/>
          </a:xfrm>
          <a:prstGeom prst="rect">
            <a:avLst/>
          </a:prstGeom>
          <a:noFill/>
          <a:ln>
            <a:noFill/>
          </a:ln>
        </p:spPr>
      </p:pic>
      <p:sp>
        <p:nvSpPr>
          <p:cNvPr id="898" name="Google Shape;898;p13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899" name="Google Shape;899;p139"/>
          <p:cNvGrpSpPr/>
          <p:nvPr/>
        </p:nvGrpSpPr>
        <p:grpSpPr>
          <a:xfrm rot="10800000">
            <a:off x="380487" y="356559"/>
            <a:ext cx="108498" cy="108747"/>
            <a:chOff x="2662625" y="569875"/>
            <a:chExt cx="1247100" cy="1247100"/>
          </a:xfrm>
        </p:grpSpPr>
        <p:sp>
          <p:nvSpPr>
            <p:cNvPr id="900" name="Google Shape;900;p139"/>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901" name="Google Shape;901;p139"/>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902" name="Google Shape;902;p13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a:spcBef>
                <a:spcPts val="0"/>
              </a:spcBef>
              <a:spcAft>
                <a:spcPts val="0"/>
              </a:spcAft>
              <a:buNone/>
              <a:defRPr sz="1000">
                <a:latin typeface="Montserrat Medium"/>
                <a:ea typeface="Montserrat Medium"/>
                <a:cs typeface="Montserrat Medium"/>
                <a:sym typeface="Montserrat Medium"/>
              </a:defRPr>
            </a:lvl1pPr>
            <a:lvl2pPr lvl="1">
              <a:spcBef>
                <a:spcPts val="0"/>
              </a:spcBef>
              <a:spcAft>
                <a:spcPts val="0"/>
              </a:spcAft>
              <a:buNone/>
              <a:defRPr sz="1000">
                <a:latin typeface="Montserrat Medium"/>
                <a:ea typeface="Montserrat Medium"/>
                <a:cs typeface="Montserrat Medium"/>
                <a:sym typeface="Montserrat Medium"/>
              </a:defRPr>
            </a:lvl2pPr>
            <a:lvl3pPr lvl="2">
              <a:spcBef>
                <a:spcPts val="0"/>
              </a:spcBef>
              <a:spcAft>
                <a:spcPts val="0"/>
              </a:spcAft>
              <a:buNone/>
              <a:defRPr sz="1000">
                <a:latin typeface="Montserrat Medium"/>
                <a:ea typeface="Montserrat Medium"/>
                <a:cs typeface="Montserrat Medium"/>
                <a:sym typeface="Montserrat Medium"/>
              </a:defRPr>
            </a:lvl3pPr>
            <a:lvl4pPr lvl="3">
              <a:spcBef>
                <a:spcPts val="0"/>
              </a:spcBef>
              <a:spcAft>
                <a:spcPts val="0"/>
              </a:spcAft>
              <a:buNone/>
              <a:defRPr sz="1000">
                <a:latin typeface="Montserrat Medium"/>
                <a:ea typeface="Montserrat Medium"/>
                <a:cs typeface="Montserrat Medium"/>
                <a:sym typeface="Montserrat Medium"/>
              </a:defRPr>
            </a:lvl4pPr>
            <a:lvl5pPr lvl="4">
              <a:spcBef>
                <a:spcPts val="0"/>
              </a:spcBef>
              <a:spcAft>
                <a:spcPts val="0"/>
              </a:spcAft>
              <a:buNone/>
              <a:defRPr sz="1000">
                <a:latin typeface="Montserrat Medium"/>
                <a:ea typeface="Montserrat Medium"/>
                <a:cs typeface="Montserrat Medium"/>
                <a:sym typeface="Montserrat Medium"/>
              </a:defRPr>
            </a:lvl5pPr>
            <a:lvl6pPr lvl="5">
              <a:spcBef>
                <a:spcPts val="0"/>
              </a:spcBef>
              <a:spcAft>
                <a:spcPts val="0"/>
              </a:spcAft>
              <a:buNone/>
              <a:defRPr sz="1000">
                <a:latin typeface="Montserrat Medium"/>
                <a:ea typeface="Montserrat Medium"/>
                <a:cs typeface="Montserrat Medium"/>
                <a:sym typeface="Montserrat Medium"/>
              </a:defRPr>
            </a:lvl6pPr>
            <a:lvl7pPr lvl="6">
              <a:spcBef>
                <a:spcPts val="0"/>
              </a:spcBef>
              <a:spcAft>
                <a:spcPts val="0"/>
              </a:spcAft>
              <a:buNone/>
              <a:defRPr sz="1000">
                <a:latin typeface="Montserrat Medium"/>
                <a:ea typeface="Montserrat Medium"/>
                <a:cs typeface="Montserrat Medium"/>
                <a:sym typeface="Montserrat Medium"/>
              </a:defRPr>
            </a:lvl7pPr>
            <a:lvl8pPr lvl="7">
              <a:spcBef>
                <a:spcPts val="0"/>
              </a:spcBef>
              <a:spcAft>
                <a:spcPts val="0"/>
              </a:spcAft>
              <a:buNone/>
              <a:defRPr sz="1000">
                <a:latin typeface="Montserrat Medium"/>
                <a:ea typeface="Montserrat Medium"/>
                <a:cs typeface="Montserrat Medium"/>
                <a:sym typeface="Montserrat Medium"/>
              </a:defRPr>
            </a:lvl8pPr>
            <a:lvl9pPr lvl="8">
              <a:spcBef>
                <a:spcPts val="0"/>
              </a:spcBef>
              <a:spcAft>
                <a:spcPts val="0"/>
              </a:spcAft>
              <a:buNone/>
              <a:defRPr sz="1000">
                <a:latin typeface="Montserrat Medium"/>
                <a:ea typeface="Montserrat Medium"/>
                <a:cs typeface="Montserrat Medium"/>
                <a:sym typeface="Montserrat Medium"/>
              </a:defRPr>
            </a:lvl9pPr>
          </a:lstStyle>
          <a:p/>
        </p:txBody>
      </p:sp>
      <p:sp>
        <p:nvSpPr>
          <p:cNvPr id="903" name="Google Shape;903;p139"/>
          <p:cNvSpPr txBox="1"/>
          <p:nvPr>
            <p:ph idx="1" type="subTitle"/>
          </p:nvPr>
        </p:nvSpPr>
        <p:spPr>
          <a:xfrm rot="-5400000">
            <a:off x="-1477750" y="2432100"/>
            <a:ext cx="3856800" cy="141900"/>
          </a:xfrm>
          <a:prstGeom prst="rect">
            <a:avLst/>
          </a:prstGeom>
        </p:spPr>
        <p:txBody>
          <a:bodyPr anchorCtr="0" anchor="t" bIns="0" lIns="0" spcFirstLastPara="1" rIns="0" wrap="square" tIns="0">
            <a:noAutofit/>
          </a:bodyPr>
          <a:lstStyle>
            <a:lvl1pPr lvl="0">
              <a:spcBef>
                <a:spcPts val="0"/>
              </a:spcBef>
              <a:spcAft>
                <a:spcPts val="0"/>
              </a:spcAft>
              <a:buNone/>
              <a:defRPr sz="800">
                <a:latin typeface="Montserrat Light"/>
                <a:ea typeface="Montserrat Light"/>
                <a:cs typeface="Montserrat Light"/>
                <a:sym typeface="Montserrat Light"/>
              </a:defRPr>
            </a:lvl1pPr>
            <a:lvl2pPr lvl="1">
              <a:spcBef>
                <a:spcPts val="0"/>
              </a:spcBef>
              <a:spcAft>
                <a:spcPts val="0"/>
              </a:spcAft>
              <a:buNone/>
              <a:defRPr sz="800">
                <a:latin typeface="Montserrat Light"/>
                <a:ea typeface="Montserrat Light"/>
                <a:cs typeface="Montserrat Light"/>
                <a:sym typeface="Montserrat Light"/>
              </a:defRPr>
            </a:lvl2pPr>
            <a:lvl3pPr lvl="2">
              <a:spcBef>
                <a:spcPts val="0"/>
              </a:spcBef>
              <a:spcAft>
                <a:spcPts val="0"/>
              </a:spcAft>
              <a:buNone/>
              <a:defRPr sz="800">
                <a:latin typeface="Montserrat Light"/>
                <a:ea typeface="Montserrat Light"/>
                <a:cs typeface="Montserrat Light"/>
                <a:sym typeface="Montserrat Light"/>
              </a:defRPr>
            </a:lvl3pPr>
            <a:lvl4pPr lvl="3">
              <a:spcBef>
                <a:spcPts val="0"/>
              </a:spcBef>
              <a:spcAft>
                <a:spcPts val="0"/>
              </a:spcAft>
              <a:buNone/>
              <a:defRPr sz="800">
                <a:latin typeface="Montserrat Light"/>
                <a:ea typeface="Montserrat Light"/>
                <a:cs typeface="Montserrat Light"/>
                <a:sym typeface="Montserrat Light"/>
              </a:defRPr>
            </a:lvl4pPr>
            <a:lvl5pPr lvl="4">
              <a:spcBef>
                <a:spcPts val="0"/>
              </a:spcBef>
              <a:spcAft>
                <a:spcPts val="0"/>
              </a:spcAft>
              <a:buNone/>
              <a:defRPr sz="800">
                <a:latin typeface="Montserrat Light"/>
                <a:ea typeface="Montserrat Light"/>
                <a:cs typeface="Montserrat Light"/>
                <a:sym typeface="Montserrat Light"/>
              </a:defRPr>
            </a:lvl5pPr>
            <a:lvl6pPr lvl="5">
              <a:spcBef>
                <a:spcPts val="0"/>
              </a:spcBef>
              <a:spcAft>
                <a:spcPts val="0"/>
              </a:spcAft>
              <a:buNone/>
              <a:defRPr sz="800">
                <a:latin typeface="Montserrat Light"/>
                <a:ea typeface="Montserrat Light"/>
                <a:cs typeface="Montserrat Light"/>
                <a:sym typeface="Montserrat Light"/>
              </a:defRPr>
            </a:lvl6pPr>
            <a:lvl7pPr lvl="6">
              <a:spcBef>
                <a:spcPts val="0"/>
              </a:spcBef>
              <a:spcAft>
                <a:spcPts val="0"/>
              </a:spcAft>
              <a:buNone/>
              <a:defRPr sz="800">
                <a:latin typeface="Montserrat Light"/>
                <a:ea typeface="Montserrat Light"/>
                <a:cs typeface="Montserrat Light"/>
                <a:sym typeface="Montserrat Light"/>
              </a:defRPr>
            </a:lvl7pPr>
            <a:lvl8pPr lvl="7">
              <a:spcBef>
                <a:spcPts val="0"/>
              </a:spcBef>
              <a:spcAft>
                <a:spcPts val="0"/>
              </a:spcAft>
              <a:buNone/>
              <a:defRPr sz="800">
                <a:latin typeface="Montserrat Light"/>
                <a:ea typeface="Montserrat Light"/>
                <a:cs typeface="Montserrat Light"/>
                <a:sym typeface="Montserrat Light"/>
              </a:defRPr>
            </a:lvl8pPr>
            <a:lvl9pPr lvl="8">
              <a:spcBef>
                <a:spcPts val="0"/>
              </a:spcBef>
              <a:spcAft>
                <a:spcPts val="0"/>
              </a:spcAft>
              <a:buNone/>
              <a:defRPr sz="800">
                <a:latin typeface="Montserrat Light"/>
                <a:ea typeface="Montserrat Light"/>
                <a:cs typeface="Montserrat Light"/>
                <a:sym typeface="Montserrat Light"/>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1">
  <p:cSld name="BLANK_8_1_1_1_1_3">
    <p:bg>
      <p:bgPr>
        <a:blipFill>
          <a:blip r:embed="rId2">
            <a:alphaModFix/>
          </a:blip>
          <a:stretch>
            <a:fillRect/>
          </a:stretch>
        </a:blipFill>
      </p:bgPr>
    </p:bg>
    <p:spTree>
      <p:nvGrpSpPr>
        <p:cNvPr id="904" name="Shape 904"/>
        <p:cNvGrpSpPr/>
        <p:nvPr/>
      </p:nvGrpSpPr>
      <p:grpSpPr>
        <a:xfrm>
          <a:off x="0" y="0"/>
          <a:ext cx="0" cy="0"/>
          <a:chOff x="0" y="0"/>
          <a:chExt cx="0" cy="0"/>
        </a:xfrm>
      </p:grpSpPr>
      <p:pic>
        <p:nvPicPr>
          <p:cNvPr id="905" name="Google Shape;905;p140"/>
          <p:cNvPicPr preferRelativeResize="0"/>
          <p:nvPr/>
        </p:nvPicPr>
        <p:blipFill rotWithShape="1">
          <a:blip r:embed="rId3">
            <a:alphaModFix/>
          </a:blip>
          <a:srcRect b="0" l="0" r="0" t="0"/>
          <a:stretch/>
        </p:blipFill>
        <p:spPr>
          <a:xfrm>
            <a:off x="8154150" y="4576025"/>
            <a:ext cx="527062" cy="246600"/>
          </a:xfrm>
          <a:prstGeom prst="rect">
            <a:avLst/>
          </a:prstGeom>
          <a:noFill/>
          <a:ln>
            <a:noFill/>
          </a:ln>
        </p:spPr>
      </p:pic>
      <p:sp>
        <p:nvSpPr>
          <p:cNvPr id="906" name="Google Shape;906;p14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marR="0" rtl="0" algn="ctr">
              <a:lnSpc>
                <a:spcPct val="140000"/>
              </a:lnSpc>
              <a:spcBef>
                <a:spcPts val="0"/>
              </a:spcBef>
              <a:spcAft>
                <a:spcPts val="0"/>
              </a:spcAft>
              <a:buClr>
                <a:srgbClr val="000000"/>
              </a:buClr>
              <a:buSzPts val="800"/>
              <a:buFont typeface="Arial"/>
              <a:buNone/>
            </a:pPr>
            <a:fld id="{00000000-1234-1234-1234-123412341234}" type="slidenum">
              <a:rPr b="1" i="0" lang="en-GB" sz="800" u="none" cap="none" strike="noStrike">
                <a:solidFill>
                  <a:schemeClr val="dk1"/>
                </a:solidFill>
                <a:latin typeface="Montserrat"/>
                <a:ea typeface="Montserrat"/>
                <a:cs typeface="Montserrat"/>
                <a:sym typeface="Montserrat"/>
              </a:rPr>
              <a:t>‹#›</a:t>
            </a:fld>
            <a:endParaRPr b="0" i="0" sz="800" u="none" cap="none" strike="noStrike">
              <a:solidFill>
                <a:schemeClr val="dk1"/>
              </a:solidFill>
              <a:latin typeface="Arial"/>
              <a:ea typeface="Arial"/>
              <a:cs typeface="Arial"/>
              <a:sym typeface="Arial"/>
            </a:endParaRPr>
          </a:p>
        </p:txBody>
      </p:sp>
      <p:grpSp>
        <p:nvGrpSpPr>
          <p:cNvPr id="907" name="Google Shape;907;p140"/>
          <p:cNvGrpSpPr/>
          <p:nvPr/>
        </p:nvGrpSpPr>
        <p:grpSpPr>
          <a:xfrm rot="10800000">
            <a:off x="380488" y="356559"/>
            <a:ext cx="108498" cy="108747"/>
            <a:chOff x="2662625" y="569875"/>
            <a:chExt cx="1247100" cy="1247100"/>
          </a:xfrm>
        </p:grpSpPr>
        <p:sp>
          <p:nvSpPr>
            <p:cNvPr id="908" name="Google Shape;908;p140"/>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140"/>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0" name="Google Shape;910;p140"/>
          <p:cNvSpPr txBox="1"/>
          <p:nvPr>
            <p:ph type="title"/>
          </p:nvPr>
        </p:nvSpPr>
        <p:spPr>
          <a:xfrm>
            <a:off x="754575" y="331709"/>
            <a:ext cx="6652800" cy="141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1pPr>
            <a:lvl2pPr lvl="1"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2pPr>
            <a:lvl3pPr lvl="2"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3pPr>
            <a:lvl4pPr lvl="3"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4pPr>
            <a:lvl5pPr lvl="4"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5pPr>
            <a:lvl6pPr lvl="5"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6pPr>
            <a:lvl7pPr lvl="6"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7pPr>
            <a:lvl8pPr lvl="7"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8pPr>
            <a:lvl9pPr lvl="8"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9pPr>
          </a:lstStyle>
          <a:p/>
        </p:txBody>
      </p:sp>
      <p:sp>
        <p:nvSpPr>
          <p:cNvPr id="911" name="Google Shape;911;p140"/>
          <p:cNvSpPr txBox="1"/>
          <p:nvPr>
            <p:ph idx="1" type="body"/>
          </p:nvPr>
        </p:nvSpPr>
        <p:spPr>
          <a:xfrm>
            <a:off x="737750" y="2491150"/>
            <a:ext cx="3473700" cy="1963500"/>
          </a:xfrm>
          <a:prstGeom prst="rect">
            <a:avLst/>
          </a:prstGeom>
          <a:noFill/>
          <a:ln>
            <a:noFill/>
          </a:ln>
        </p:spPr>
        <p:txBody>
          <a:bodyPr anchorCtr="0" anchor="t" bIns="0" lIns="0" spcFirstLastPara="1" rIns="0" wrap="square" tIns="0">
            <a:noAutofit/>
          </a:bodyPr>
          <a:lstStyle>
            <a:lvl1pPr indent="-304800" lvl="0" marL="457200" algn="l">
              <a:lnSpc>
                <a:spcPct val="90000"/>
              </a:lnSpc>
              <a:spcBef>
                <a:spcPts val="0"/>
              </a:spcBef>
              <a:spcAft>
                <a:spcPts val="0"/>
              </a:spcAft>
              <a:buClr>
                <a:schemeClr val="dk1"/>
              </a:buClr>
              <a:buSzPts val="1200"/>
              <a:buChar char="●"/>
              <a:defRPr sz="1200">
                <a:solidFill>
                  <a:schemeClr val="dk1"/>
                </a:solidFill>
              </a:defRPr>
            </a:lvl1pPr>
            <a:lvl2pPr indent="-304800" lvl="1" marL="914400" algn="l">
              <a:lnSpc>
                <a:spcPct val="90000"/>
              </a:lnSpc>
              <a:spcBef>
                <a:spcPts val="0"/>
              </a:spcBef>
              <a:spcAft>
                <a:spcPts val="0"/>
              </a:spcAft>
              <a:buClr>
                <a:schemeClr val="dk1"/>
              </a:buClr>
              <a:buSzPts val="1200"/>
              <a:buChar char="○"/>
              <a:defRPr sz="1200">
                <a:solidFill>
                  <a:schemeClr val="dk1"/>
                </a:solidFill>
              </a:defRPr>
            </a:lvl2pPr>
            <a:lvl3pPr indent="-304800" lvl="2" marL="1371600" algn="l">
              <a:lnSpc>
                <a:spcPct val="90000"/>
              </a:lnSpc>
              <a:spcBef>
                <a:spcPts val="0"/>
              </a:spcBef>
              <a:spcAft>
                <a:spcPts val="0"/>
              </a:spcAft>
              <a:buClr>
                <a:schemeClr val="dk1"/>
              </a:buClr>
              <a:buSzPts val="1200"/>
              <a:buChar char="■"/>
              <a:defRPr sz="1200">
                <a:solidFill>
                  <a:schemeClr val="dk1"/>
                </a:solidFill>
              </a:defRPr>
            </a:lvl3pPr>
            <a:lvl4pPr indent="-304800" lvl="3" marL="1828800" algn="l">
              <a:lnSpc>
                <a:spcPct val="90000"/>
              </a:lnSpc>
              <a:spcBef>
                <a:spcPts val="0"/>
              </a:spcBef>
              <a:spcAft>
                <a:spcPts val="0"/>
              </a:spcAft>
              <a:buClr>
                <a:schemeClr val="dk1"/>
              </a:buClr>
              <a:buSzPts val="1200"/>
              <a:buChar char="●"/>
              <a:defRPr sz="1200">
                <a:solidFill>
                  <a:schemeClr val="dk1"/>
                </a:solidFill>
              </a:defRPr>
            </a:lvl4pPr>
            <a:lvl5pPr indent="-304800" lvl="4" marL="2286000" algn="l">
              <a:lnSpc>
                <a:spcPct val="90000"/>
              </a:lnSpc>
              <a:spcBef>
                <a:spcPts val="0"/>
              </a:spcBef>
              <a:spcAft>
                <a:spcPts val="0"/>
              </a:spcAft>
              <a:buClr>
                <a:schemeClr val="dk1"/>
              </a:buClr>
              <a:buSzPts val="1200"/>
              <a:buChar char="○"/>
              <a:defRPr sz="1200">
                <a:solidFill>
                  <a:schemeClr val="dk1"/>
                </a:solidFill>
              </a:defRPr>
            </a:lvl5pPr>
            <a:lvl6pPr indent="-304800" lvl="5" marL="2743200" algn="l">
              <a:lnSpc>
                <a:spcPct val="90000"/>
              </a:lnSpc>
              <a:spcBef>
                <a:spcPts val="0"/>
              </a:spcBef>
              <a:spcAft>
                <a:spcPts val="0"/>
              </a:spcAft>
              <a:buClr>
                <a:schemeClr val="dk1"/>
              </a:buClr>
              <a:buSzPts val="1200"/>
              <a:buChar char="■"/>
              <a:defRPr sz="1200">
                <a:solidFill>
                  <a:schemeClr val="dk1"/>
                </a:solidFill>
              </a:defRPr>
            </a:lvl6pPr>
            <a:lvl7pPr indent="-304800" lvl="6" marL="3200400" algn="l">
              <a:lnSpc>
                <a:spcPct val="90000"/>
              </a:lnSpc>
              <a:spcBef>
                <a:spcPts val="0"/>
              </a:spcBef>
              <a:spcAft>
                <a:spcPts val="0"/>
              </a:spcAft>
              <a:buClr>
                <a:schemeClr val="dk1"/>
              </a:buClr>
              <a:buSzPts val="1200"/>
              <a:buChar char="●"/>
              <a:defRPr sz="1200">
                <a:solidFill>
                  <a:schemeClr val="dk1"/>
                </a:solidFill>
              </a:defRPr>
            </a:lvl7pPr>
            <a:lvl8pPr indent="-304800" lvl="7" marL="3657600" algn="l">
              <a:lnSpc>
                <a:spcPct val="90000"/>
              </a:lnSpc>
              <a:spcBef>
                <a:spcPts val="0"/>
              </a:spcBef>
              <a:spcAft>
                <a:spcPts val="0"/>
              </a:spcAft>
              <a:buClr>
                <a:schemeClr val="dk1"/>
              </a:buClr>
              <a:buSzPts val="1200"/>
              <a:buChar char="○"/>
              <a:defRPr sz="1200">
                <a:solidFill>
                  <a:schemeClr val="dk1"/>
                </a:solidFill>
              </a:defRPr>
            </a:lvl8pPr>
            <a:lvl9pPr indent="-304800" lvl="8" marL="4114800" algn="l">
              <a:lnSpc>
                <a:spcPct val="90000"/>
              </a:lnSpc>
              <a:spcBef>
                <a:spcPts val="0"/>
              </a:spcBef>
              <a:spcAft>
                <a:spcPts val="0"/>
              </a:spcAft>
              <a:buClr>
                <a:schemeClr val="dk1"/>
              </a:buClr>
              <a:buSzPts val="1200"/>
              <a:buChar char="■"/>
              <a:defRPr sz="1200">
                <a:solidFill>
                  <a:schemeClr val="dk1"/>
                </a:solidFill>
              </a:defRPr>
            </a:lvl9pPr>
          </a:lstStyle>
          <a:p/>
        </p:txBody>
      </p:sp>
      <p:sp>
        <p:nvSpPr>
          <p:cNvPr id="912" name="Google Shape;912;p140"/>
          <p:cNvSpPr txBox="1"/>
          <p:nvPr>
            <p:ph idx="2" type="subTitle"/>
          </p:nvPr>
        </p:nvSpPr>
        <p:spPr>
          <a:xfrm>
            <a:off x="741679" y="1260875"/>
            <a:ext cx="3473700" cy="81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000"/>
              <a:buNone/>
              <a:defRPr sz="1800"/>
            </a:lvl1pPr>
            <a:lvl2pPr lvl="1" algn="l">
              <a:lnSpc>
                <a:spcPct val="90000"/>
              </a:lnSpc>
              <a:spcBef>
                <a:spcPts val="0"/>
              </a:spcBef>
              <a:spcAft>
                <a:spcPts val="0"/>
              </a:spcAft>
              <a:buSzPts val="1000"/>
              <a:buNone/>
              <a:defRPr sz="1800"/>
            </a:lvl2pPr>
            <a:lvl3pPr lvl="2" algn="l">
              <a:lnSpc>
                <a:spcPct val="90000"/>
              </a:lnSpc>
              <a:spcBef>
                <a:spcPts val="0"/>
              </a:spcBef>
              <a:spcAft>
                <a:spcPts val="0"/>
              </a:spcAft>
              <a:buSzPts val="1000"/>
              <a:buNone/>
              <a:defRPr sz="1800"/>
            </a:lvl3pPr>
            <a:lvl4pPr lvl="3" algn="l">
              <a:lnSpc>
                <a:spcPct val="90000"/>
              </a:lnSpc>
              <a:spcBef>
                <a:spcPts val="0"/>
              </a:spcBef>
              <a:spcAft>
                <a:spcPts val="0"/>
              </a:spcAft>
              <a:buSzPts val="1000"/>
              <a:buNone/>
              <a:defRPr sz="1800"/>
            </a:lvl4pPr>
            <a:lvl5pPr lvl="4" algn="l">
              <a:lnSpc>
                <a:spcPct val="90000"/>
              </a:lnSpc>
              <a:spcBef>
                <a:spcPts val="0"/>
              </a:spcBef>
              <a:spcAft>
                <a:spcPts val="0"/>
              </a:spcAft>
              <a:buSzPts val="1000"/>
              <a:buNone/>
              <a:defRPr sz="1800"/>
            </a:lvl5pPr>
            <a:lvl6pPr lvl="5" algn="l">
              <a:lnSpc>
                <a:spcPct val="90000"/>
              </a:lnSpc>
              <a:spcBef>
                <a:spcPts val="0"/>
              </a:spcBef>
              <a:spcAft>
                <a:spcPts val="0"/>
              </a:spcAft>
              <a:buSzPts val="1000"/>
              <a:buNone/>
              <a:defRPr sz="1800"/>
            </a:lvl6pPr>
            <a:lvl7pPr lvl="6" algn="l">
              <a:lnSpc>
                <a:spcPct val="90000"/>
              </a:lnSpc>
              <a:spcBef>
                <a:spcPts val="0"/>
              </a:spcBef>
              <a:spcAft>
                <a:spcPts val="0"/>
              </a:spcAft>
              <a:buSzPts val="1000"/>
              <a:buNone/>
              <a:defRPr sz="1800"/>
            </a:lvl7pPr>
            <a:lvl8pPr lvl="7" algn="l">
              <a:lnSpc>
                <a:spcPct val="90000"/>
              </a:lnSpc>
              <a:spcBef>
                <a:spcPts val="0"/>
              </a:spcBef>
              <a:spcAft>
                <a:spcPts val="0"/>
              </a:spcAft>
              <a:buSzPts val="1000"/>
              <a:buNone/>
              <a:defRPr sz="1800"/>
            </a:lvl8pPr>
            <a:lvl9pPr lvl="8" algn="l">
              <a:lnSpc>
                <a:spcPct val="90000"/>
              </a:lnSpc>
              <a:spcBef>
                <a:spcPts val="0"/>
              </a:spcBef>
              <a:spcAft>
                <a:spcPts val="0"/>
              </a:spcAft>
              <a:buSzPts val="1000"/>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1">
  <p:cSld name="BLANK_4_5_2">
    <p:bg>
      <p:bgPr>
        <a:blipFill>
          <a:blip r:embed="rId2">
            <a:alphaModFix/>
          </a:blip>
          <a:stretch>
            <a:fillRect/>
          </a:stretch>
        </a:blipFill>
      </p:bgPr>
    </p:bg>
    <p:spTree>
      <p:nvGrpSpPr>
        <p:cNvPr id="913" name="Shape 913"/>
        <p:cNvGrpSpPr/>
        <p:nvPr/>
      </p:nvGrpSpPr>
      <p:grpSpPr>
        <a:xfrm>
          <a:off x="0" y="0"/>
          <a:ext cx="0" cy="0"/>
          <a:chOff x="0" y="0"/>
          <a:chExt cx="0" cy="0"/>
        </a:xfrm>
      </p:grpSpPr>
      <p:pic>
        <p:nvPicPr>
          <p:cNvPr id="914" name="Google Shape;914;p141"/>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915" name="Google Shape;915;p14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916" name="Google Shape;916;p141"/>
          <p:cNvGrpSpPr/>
          <p:nvPr/>
        </p:nvGrpSpPr>
        <p:grpSpPr>
          <a:xfrm rot="10800000">
            <a:off x="380487" y="356559"/>
            <a:ext cx="108498" cy="108747"/>
            <a:chOff x="2662625" y="569875"/>
            <a:chExt cx="1247100" cy="1247100"/>
          </a:xfrm>
        </p:grpSpPr>
        <p:sp>
          <p:nvSpPr>
            <p:cNvPr id="917" name="Google Shape;917;p14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918" name="Google Shape;918;p14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919" name="Google Shape;919;p141"/>
          <p:cNvSpPr txBox="1"/>
          <p:nvPr>
            <p:ph type="title"/>
          </p:nvPr>
        </p:nvSpPr>
        <p:spPr>
          <a:xfrm>
            <a:off x="739825" y="337075"/>
            <a:ext cx="5424300" cy="174300"/>
          </a:xfrm>
          <a:prstGeom prst="rect">
            <a:avLst/>
          </a:prstGeom>
        </p:spPr>
        <p:txBody>
          <a:bodyPr anchorCtr="0" anchor="t" bIns="0" lIns="0" spcFirstLastPara="1" rIns="0" wrap="square" tIns="0">
            <a:noAutofit/>
          </a:bodyPr>
          <a:lstStyle>
            <a:lvl1pPr lvl="0">
              <a:spcBef>
                <a:spcPts val="0"/>
              </a:spcBef>
              <a:spcAft>
                <a:spcPts val="0"/>
              </a:spcAft>
              <a:buNone/>
              <a:defRPr sz="1000">
                <a:latin typeface="Montserrat Light"/>
                <a:ea typeface="Montserrat Light"/>
                <a:cs typeface="Montserrat Light"/>
                <a:sym typeface="Montserrat Light"/>
              </a:defRPr>
            </a:lvl1pPr>
            <a:lvl2pPr lvl="1">
              <a:spcBef>
                <a:spcPts val="0"/>
              </a:spcBef>
              <a:spcAft>
                <a:spcPts val="0"/>
              </a:spcAft>
              <a:buNone/>
              <a:defRPr sz="1000">
                <a:latin typeface="Montserrat Light"/>
                <a:ea typeface="Montserrat Light"/>
                <a:cs typeface="Montserrat Light"/>
                <a:sym typeface="Montserrat Light"/>
              </a:defRPr>
            </a:lvl2pPr>
            <a:lvl3pPr lvl="2">
              <a:spcBef>
                <a:spcPts val="0"/>
              </a:spcBef>
              <a:spcAft>
                <a:spcPts val="0"/>
              </a:spcAft>
              <a:buNone/>
              <a:defRPr sz="1000">
                <a:latin typeface="Montserrat Light"/>
                <a:ea typeface="Montserrat Light"/>
                <a:cs typeface="Montserrat Light"/>
                <a:sym typeface="Montserrat Light"/>
              </a:defRPr>
            </a:lvl3pPr>
            <a:lvl4pPr lvl="3">
              <a:spcBef>
                <a:spcPts val="0"/>
              </a:spcBef>
              <a:spcAft>
                <a:spcPts val="0"/>
              </a:spcAft>
              <a:buNone/>
              <a:defRPr sz="1000">
                <a:latin typeface="Montserrat Light"/>
                <a:ea typeface="Montserrat Light"/>
                <a:cs typeface="Montserrat Light"/>
                <a:sym typeface="Montserrat Light"/>
              </a:defRPr>
            </a:lvl4pPr>
            <a:lvl5pPr lvl="4">
              <a:spcBef>
                <a:spcPts val="0"/>
              </a:spcBef>
              <a:spcAft>
                <a:spcPts val="0"/>
              </a:spcAft>
              <a:buNone/>
              <a:defRPr sz="1000">
                <a:latin typeface="Montserrat Light"/>
                <a:ea typeface="Montserrat Light"/>
                <a:cs typeface="Montserrat Light"/>
                <a:sym typeface="Montserrat Light"/>
              </a:defRPr>
            </a:lvl5pPr>
            <a:lvl6pPr lvl="5">
              <a:spcBef>
                <a:spcPts val="0"/>
              </a:spcBef>
              <a:spcAft>
                <a:spcPts val="0"/>
              </a:spcAft>
              <a:buNone/>
              <a:defRPr sz="1000">
                <a:latin typeface="Montserrat Light"/>
                <a:ea typeface="Montserrat Light"/>
                <a:cs typeface="Montserrat Light"/>
                <a:sym typeface="Montserrat Light"/>
              </a:defRPr>
            </a:lvl6pPr>
            <a:lvl7pPr lvl="6">
              <a:spcBef>
                <a:spcPts val="0"/>
              </a:spcBef>
              <a:spcAft>
                <a:spcPts val="0"/>
              </a:spcAft>
              <a:buNone/>
              <a:defRPr sz="1000">
                <a:latin typeface="Montserrat Light"/>
                <a:ea typeface="Montserrat Light"/>
                <a:cs typeface="Montserrat Light"/>
                <a:sym typeface="Montserrat Light"/>
              </a:defRPr>
            </a:lvl7pPr>
            <a:lvl8pPr lvl="7">
              <a:spcBef>
                <a:spcPts val="0"/>
              </a:spcBef>
              <a:spcAft>
                <a:spcPts val="0"/>
              </a:spcAft>
              <a:buNone/>
              <a:defRPr sz="1000">
                <a:latin typeface="Montserrat Light"/>
                <a:ea typeface="Montserrat Light"/>
                <a:cs typeface="Montserrat Light"/>
                <a:sym typeface="Montserrat Light"/>
              </a:defRPr>
            </a:lvl8pPr>
            <a:lvl9pPr lvl="8">
              <a:spcBef>
                <a:spcPts val="0"/>
              </a:spcBef>
              <a:spcAft>
                <a:spcPts val="0"/>
              </a:spcAft>
              <a:buNone/>
              <a:defRPr sz="1000">
                <a:latin typeface="Montserrat Light"/>
                <a:ea typeface="Montserrat Light"/>
                <a:cs typeface="Montserrat Light"/>
                <a:sym typeface="Montserrat Light"/>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1 1">
  <p:cSld name="BLANK_4_5_2_1">
    <p:bg>
      <p:bgPr>
        <a:blipFill>
          <a:blip r:embed="rId2">
            <a:alphaModFix/>
          </a:blip>
          <a:stretch>
            <a:fillRect/>
          </a:stretch>
        </a:blipFill>
      </p:bgPr>
    </p:bg>
    <p:spTree>
      <p:nvGrpSpPr>
        <p:cNvPr id="920" name="Shape 920"/>
        <p:cNvGrpSpPr/>
        <p:nvPr/>
      </p:nvGrpSpPr>
      <p:grpSpPr>
        <a:xfrm>
          <a:off x="0" y="0"/>
          <a:ext cx="0" cy="0"/>
          <a:chOff x="0" y="0"/>
          <a:chExt cx="0" cy="0"/>
        </a:xfrm>
      </p:grpSpPr>
      <p:pic>
        <p:nvPicPr>
          <p:cNvPr id="921" name="Google Shape;921;p142"/>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922" name="Google Shape;922;p14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923" name="Google Shape;923;p142"/>
          <p:cNvGrpSpPr/>
          <p:nvPr/>
        </p:nvGrpSpPr>
        <p:grpSpPr>
          <a:xfrm rot="10800000">
            <a:off x="380487" y="356559"/>
            <a:ext cx="108498" cy="108747"/>
            <a:chOff x="2662625" y="569875"/>
            <a:chExt cx="1247100" cy="1247100"/>
          </a:xfrm>
        </p:grpSpPr>
        <p:sp>
          <p:nvSpPr>
            <p:cNvPr id="924" name="Google Shape;924;p14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925" name="Google Shape;925;p14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926" name="Google Shape;926;p142"/>
          <p:cNvSpPr txBox="1"/>
          <p:nvPr>
            <p:ph type="title"/>
          </p:nvPr>
        </p:nvSpPr>
        <p:spPr>
          <a:xfrm>
            <a:off x="739825" y="337075"/>
            <a:ext cx="5424300" cy="174300"/>
          </a:xfrm>
          <a:prstGeom prst="rect">
            <a:avLst/>
          </a:prstGeom>
        </p:spPr>
        <p:txBody>
          <a:bodyPr anchorCtr="0" anchor="t" bIns="0" lIns="0" spcFirstLastPara="1" rIns="0" wrap="square" tIns="0">
            <a:noAutofit/>
          </a:bodyPr>
          <a:lstStyle>
            <a:lvl1pPr lvl="0">
              <a:spcBef>
                <a:spcPts val="0"/>
              </a:spcBef>
              <a:spcAft>
                <a:spcPts val="0"/>
              </a:spcAft>
              <a:buNone/>
              <a:defRPr sz="1000">
                <a:latin typeface="Montserrat Light"/>
                <a:ea typeface="Montserrat Light"/>
                <a:cs typeface="Montserrat Light"/>
                <a:sym typeface="Montserrat Light"/>
              </a:defRPr>
            </a:lvl1pPr>
            <a:lvl2pPr lvl="1">
              <a:spcBef>
                <a:spcPts val="0"/>
              </a:spcBef>
              <a:spcAft>
                <a:spcPts val="0"/>
              </a:spcAft>
              <a:buNone/>
              <a:defRPr sz="1000">
                <a:latin typeface="Montserrat Light"/>
                <a:ea typeface="Montserrat Light"/>
                <a:cs typeface="Montserrat Light"/>
                <a:sym typeface="Montserrat Light"/>
              </a:defRPr>
            </a:lvl2pPr>
            <a:lvl3pPr lvl="2">
              <a:spcBef>
                <a:spcPts val="0"/>
              </a:spcBef>
              <a:spcAft>
                <a:spcPts val="0"/>
              </a:spcAft>
              <a:buNone/>
              <a:defRPr sz="1000">
                <a:latin typeface="Montserrat Light"/>
                <a:ea typeface="Montserrat Light"/>
                <a:cs typeface="Montserrat Light"/>
                <a:sym typeface="Montserrat Light"/>
              </a:defRPr>
            </a:lvl3pPr>
            <a:lvl4pPr lvl="3">
              <a:spcBef>
                <a:spcPts val="0"/>
              </a:spcBef>
              <a:spcAft>
                <a:spcPts val="0"/>
              </a:spcAft>
              <a:buNone/>
              <a:defRPr sz="1000">
                <a:latin typeface="Montserrat Light"/>
                <a:ea typeface="Montserrat Light"/>
                <a:cs typeface="Montserrat Light"/>
                <a:sym typeface="Montserrat Light"/>
              </a:defRPr>
            </a:lvl4pPr>
            <a:lvl5pPr lvl="4">
              <a:spcBef>
                <a:spcPts val="0"/>
              </a:spcBef>
              <a:spcAft>
                <a:spcPts val="0"/>
              </a:spcAft>
              <a:buNone/>
              <a:defRPr sz="1000">
                <a:latin typeface="Montserrat Light"/>
                <a:ea typeface="Montserrat Light"/>
                <a:cs typeface="Montserrat Light"/>
                <a:sym typeface="Montserrat Light"/>
              </a:defRPr>
            </a:lvl5pPr>
            <a:lvl6pPr lvl="5">
              <a:spcBef>
                <a:spcPts val="0"/>
              </a:spcBef>
              <a:spcAft>
                <a:spcPts val="0"/>
              </a:spcAft>
              <a:buNone/>
              <a:defRPr sz="1000">
                <a:latin typeface="Montserrat Light"/>
                <a:ea typeface="Montserrat Light"/>
                <a:cs typeface="Montserrat Light"/>
                <a:sym typeface="Montserrat Light"/>
              </a:defRPr>
            </a:lvl6pPr>
            <a:lvl7pPr lvl="6">
              <a:spcBef>
                <a:spcPts val="0"/>
              </a:spcBef>
              <a:spcAft>
                <a:spcPts val="0"/>
              </a:spcAft>
              <a:buNone/>
              <a:defRPr sz="1000">
                <a:latin typeface="Montserrat Light"/>
                <a:ea typeface="Montserrat Light"/>
                <a:cs typeface="Montserrat Light"/>
                <a:sym typeface="Montserrat Light"/>
              </a:defRPr>
            </a:lvl7pPr>
            <a:lvl8pPr lvl="7">
              <a:spcBef>
                <a:spcPts val="0"/>
              </a:spcBef>
              <a:spcAft>
                <a:spcPts val="0"/>
              </a:spcAft>
              <a:buNone/>
              <a:defRPr sz="1000">
                <a:latin typeface="Montserrat Light"/>
                <a:ea typeface="Montserrat Light"/>
                <a:cs typeface="Montserrat Light"/>
                <a:sym typeface="Montserrat Light"/>
              </a:defRPr>
            </a:lvl8pPr>
            <a:lvl9pPr lvl="8">
              <a:spcBef>
                <a:spcPts val="0"/>
              </a:spcBef>
              <a:spcAft>
                <a:spcPts val="0"/>
              </a:spcAft>
              <a:buNone/>
              <a:defRPr sz="1000">
                <a:latin typeface="Montserrat Light"/>
                <a:ea typeface="Montserrat Light"/>
                <a:cs typeface="Montserrat Light"/>
                <a:sym typeface="Montserrat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1">
  <p:cSld name="BLANK_8_1_1_1_1_2">
    <p:bg>
      <p:bgPr>
        <a:blipFill>
          <a:blip r:embed="rId2">
            <a:alphaModFix/>
          </a:blip>
          <a:stretch>
            <a:fillRect/>
          </a:stretch>
        </a:blipFill>
      </p:bgPr>
    </p:bg>
    <p:spTree>
      <p:nvGrpSpPr>
        <p:cNvPr id="96" name="Shape 96"/>
        <p:cNvGrpSpPr/>
        <p:nvPr/>
      </p:nvGrpSpPr>
      <p:grpSpPr>
        <a:xfrm>
          <a:off x="0" y="0"/>
          <a:ext cx="0" cy="0"/>
          <a:chOff x="0" y="0"/>
          <a:chExt cx="0" cy="0"/>
        </a:xfrm>
      </p:grpSpPr>
      <p:pic>
        <p:nvPicPr>
          <p:cNvPr id="97" name="Google Shape;97;p15"/>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98" name="Google Shape;98;p1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99" name="Google Shape;99;p15"/>
          <p:cNvGrpSpPr/>
          <p:nvPr/>
        </p:nvGrpSpPr>
        <p:grpSpPr>
          <a:xfrm rot="10800000">
            <a:off x="380487" y="356559"/>
            <a:ext cx="108498" cy="108747"/>
            <a:chOff x="2662625" y="569875"/>
            <a:chExt cx="1247100" cy="1247100"/>
          </a:xfrm>
        </p:grpSpPr>
        <p:sp>
          <p:nvSpPr>
            <p:cNvPr id="100" name="Google Shape;100;p1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01" name="Google Shape;101;p1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02" name="Google Shape;102;p15"/>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103" name="Google Shape;103;p15"/>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104" name="Google Shape;104;p15"/>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1">
  <p:cSld name="BLANK_4_1_3_2">
    <p:bg>
      <p:bgPr>
        <a:blipFill>
          <a:blip r:embed="rId2">
            <a:alphaModFix/>
          </a:blip>
          <a:stretch>
            <a:fillRect/>
          </a:stretch>
        </a:blipFill>
      </p:bgPr>
    </p:bg>
    <p:spTree>
      <p:nvGrpSpPr>
        <p:cNvPr id="105" name="Shape 105"/>
        <p:cNvGrpSpPr/>
        <p:nvPr/>
      </p:nvGrpSpPr>
      <p:grpSpPr>
        <a:xfrm>
          <a:off x="0" y="0"/>
          <a:ext cx="0" cy="0"/>
          <a:chOff x="0" y="0"/>
          <a:chExt cx="0" cy="0"/>
        </a:xfrm>
      </p:grpSpPr>
      <p:pic>
        <p:nvPicPr>
          <p:cNvPr id="106" name="Google Shape;106;p16"/>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107" name="Google Shape;107;p1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08" name="Google Shape;108;p16"/>
          <p:cNvGrpSpPr/>
          <p:nvPr/>
        </p:nvGrpSpPr>
        <p:grpSpPr>
          <a:xfrm rot="10800000">
            <a:off x="380487" y="356559"/>
            <a:ext cx="108498" cy="108747"/>
            <a:chOff x="2662625" y="569875"/>
            <a:chExt cx="1247100" cy="1247100"/>
          </a:xfrm>
        </p:grpSpPr>
        <p:sp>
          <p:nvSpPr>
            <p:cNvPr id="109" name="Google Shape;109;p16"/>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10" name="Google Shape;110;p16"/>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11" name="Google Shape;111;p1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ark">
  <p:cSld name="BLANK_4_1_1_3">
    <p:bg>
      <p:bgPr>
        <a:solidFill>
          <a:schemeClr val="dk1"/>
        </a:solidFill>
      </p:bgPr>
    </p:bg>
    <p:spTree>
      <p:nvGrpSpPr>
        <p:cNvPr id="112" name="Shape 112"/>
        <p:cNvGrpSpPr/>
        <p:nvPr/>
      </p:nvGrpSpPr>
      <p:grpSpPr>
        <a:xfrm>
          <a:off x="0" y="0"/>
          <a:ext cx="0" cy="0"/>
          <a:chOff x="0" y="0"/>
          <a:chExt cx="0" cy="0"/>
        </a:xfrm>
      </p:grpSpPr>
      <p:sp>
        <p:nvSpPr>
          <p:cNvPr id="113" name="Google Shape;113;p17"/>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solidFill>
                  <a:schemeClr val="lt2"/>
                </a:solidFill>
                <a:latin typeface="Montserrat"/>
                <a:ea typeface="Montserrat"/>
                <a:cs typeface="Montserrat"/>
                <a:sym typeface="Montserrat"/>
              </a:defRPr>
            </a:lvl1pPr>
            <a:lvl2pPr lvl="1" rtl="0">
              <a:lnSpc>
                <a:spcPct val="80000"/>
              </a:lnSpc>
              <a:spcBef>
                <a:spcPts val="0"/>
              </a:spcBef>
              <a:spcAft>
                <a:spcPts val="0"/>
              </a:spcAft>
              <a:buNone/>
              <a:defRPr b="1" sz="6000">
                <a:solidFill>
                  <a:schemeClr val="lt2"/>
                </a:solidFill>
                <a:latin typeface="Montserrat"/>
                <a:ea typeface="Montserrat"/>
                <a:cs typeface="Montserrat"/>
                <a:sym typeface="Montserrat"/>
              </a:defRPr>
            </a:lvl2pPr>
            <a:lvl3pPr lvl="2" rtl="0">
              <a:lnSpc>
                <a:spcPct val="80000"/>
              </a:lnSpc>
              <a:spcBef>
                <a:spcPts val="0"/>
              </a:spcBef>
              <a:spcAft>
                <a:spcPts val="0"/>
              </a:spcAft>
              <a:buNone/>
              <a:defRPr b="1" sz="6000">
                <a:solidFill>
                  <a:schemeClr val="lt2"/>
                </a:solidFill>
                <a:latin typeface="Montserrat"/>
                <a:ea typeface="Montserrat"/>
                <a:cs typeface="Montserrat"/>
                <a:sym typeface="Montserrat"/>
              </a:defRPr>
            </a:lvl3pPr>
            <a:lvl4pPr lvl="3" rtl="0">
              <a:lnSpc>
                <a:spcPct val="80000"/>
              </a:lnSpc>
              <a:spcBef>
                <a:spcPts val="0"/>
              </a:spcBef>
              <a:spcAft>
                <a:spcPts val="0"/>
              </a:spcAft>
              <a:buNone/>
              <a:defRPr b="1" sz="6000">
                <a:solidFill>
                  <a:schemeClr val="lt2"/>
                </a:solidFill>
                <a:latin typeface="Montserrat"/>
                <a:ea typeface="Montserrat"/>
                <a:cs typeface="Montserrat"/>
                <a:sym typeface="Montserrat"/>
              </a:defRPr>
            </a:lvl4pPr>
            <a:lvl5pPr lvl="4" rtl="0">
              <a:lnSpc>
                <a:spcPct val="80000"/>
              </a:lnSpc>
              <a:spcBef>
                <a:spcPts val="0"/>
              </a:spcBef>
              <a:spcAft>
                <a:spcPts val="0"/>
              </a:spcAft>
              <a:buNone/>
              <a:defRPr b="1" sz="6000">
                <a:solidFill>
                  <a:schemeClr val="lt2"/>
                </a:solidFill>
                <a:latin typeface="Montserrat"/>
                <a:ea typeface="Montserrat"/>
                <a:cs typeface="Montserrat"/>
                <a:sym typeface="Montserrat"/>
              </a:defRPr>
            </a:lvl5pPr>
            <a:lvl6pPr lvl="5" rtl="0">
              <a:lnSpc>
                <a:spcPct val="80000"/>
              </a:lnSpc>
              <a:spcBef>
                <a:spcPts val="0"/>
              </a:spcBef>
              <a:spcAft>
                <a:spcPts val="0"/>
              </a:spcAft>
              <a:buNone/>
              <a:defRPr b="1" sz="6000">
                <a:solidFill>
                  <a:schemeClr val="lt2"/>
                </a:solidFill>
                <a:latin typeface="Montserrat"/>
                <a:ea typeface="Montserrat"/>
                <a:cs typeface="Montserrat"/>
                <a:sym typeface="Montserrat"/>
              </a:defRPr>
            </a:lvl6pPr>
            <a:lvl7pPr lvl="6" rtl="0">
              <a:lnSpc>
                <a:spcPct val="80000"/>
              </a:lnSpc>
              <a:spcBef>
                <a:spcPts val="0"/>
              </a:spcBef>
              <a:spcAft>
                <a:spcPts val="0"/>
              </a:spcAft>
              <a:buNone/>
              <a:defRPr b="1" sz="6000">
                <a:solidFill>
                  <a:schemeClr val="lt2"/>
                </a:solidFill>
                <a:latin typeface="Montserrat"/>
                <a:ea typeface="Montserrat"/>
                <a:cs typeface="Montserrat"/>
                <a:sym typeface="Montserrat"/>
              </a:defRPr>
            </a:lvl7pPr>
            <a:lvl8pPr lvl="7" rtl="0">
              <a:lnSpc>
                <a:spcPct val="80000"/>
              </a:lnSpc>
              <a:spcBef>
                <a:spcPts val="0"/>
              </a:spcBef>
              <a:spcAft>
                <a:spcPts val="0"/>
              </a:spcAft>
              <a:buNone/>
              <a:defRPr b="1" sz="6000">
                <a:solidFill>
                  <a:schemeClr val="lt2"/>
                </a:solidFill>
                <a:latin typeface="Montserrat"/>
                <a:ea typeface="Montserrat"/>
                <a:cs typeface="Montserrat"/>
                <a:sym typeface="Montserrat"/>
              </a:defRPr>
            </a:lvl8pPr>
            <a:lvl9pPr lvl="8" rtl="0">
              <a:lnSpc>
                <a:spcPct val="80000"/>
              </a:lnSpc>
              <a:spcBef>
                <a:spcPts val="0"/>
              </a:spcBef>
              <a:spcAft>
                <a:spcPts val="0"/>
              </a:spcAft>
              <a:buNone/>
              <a:defRPr b="1" sz="6000">
                <a:solidFill>
                  <a:schemeClr val="lt2"/>
                </a:solidFill>
                <a:latin typeface="Montserrat"/>
                <a:ea typeface="Montserrat"/>
                <a:cs typeface="Montserrat"/>
                <a:sym typeface="Montserrat"/>
              </a:defRPr>
            </a:lvl9pPr>
          </a:lstStyle>
          <a:p/>
        </p:txBody>
      </p:sp>
      <p:sp>
        <p:nvSpPr>
          <p:cNvPr id="114" name="Google Shape;114;p17"/>
          <p:cNvSpPr txBox="1"/>
          <p:nvPr>
            <p:ph idx="1" type="subTitle"/>
          </p:nvPr>
        </p:nvSpPr>
        <p:spPr>
          <a:xfrm>
            <a:off x="749825" y="735825"/>
            <a:ext cx="2229900" cy="12171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sz="1800">
                <a:solidFill>
                  <a:srgbClr val="CD313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5" name="Google Shape;115;p1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116" name="Google Shape;116;p17"/>
          <p:cNvGrpSpPr/>
          <p:nvPr/>
        </p:nvGrpSpPr>
        <p:grpSpPr>
          <a:xfrm rot="10800000">
            <a:off x="380487" y="356559"/>
            <a:ext cx="108498" cy="108747"/>
            <a:chOff x="2662625" y="569875"/>
            <a:chExt cx="1247100" cy="1247100"/>
          </a:xfrm>
        </p:grpSpPr>
        <p:sp>
          <p:nvSpPr>
            <p:cNvPr id="117" name="Google Shape;117;p17"/>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18" name="Google Shape;118;p17"/>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119" name="Google Shape;119;p17"/>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Heavy Text">
  <p:cSld name="BLANK_8_1_1_3_2_1">
    <p:bg>
      <p:bgPr>
        <a:blipFill>
          <a:blip r:embed="rId2">
            <a:alphaModFix/>
          </a:blip>
          <a:stretch>
            <a:fillRect/>
          </a:stretch>
        </a:blipFill>
      </p:bgPr>
    </p:bg>
    <p:spTree>
      <p:nvGrpSpPr>
        <p:cNvPr id="120" name="Shape 120"/>
        <p:cNvGrpSpPr/>
        <p:nvPr/>
      </p:nvGrpSpPr>
      <p:grpSpPr>
        <a:xfrm>
          <a:off x="0" y="0"/>
          <a:ext cx="0" cy="0"/>
          <a:chOff x="0" y="0"/>
          <a:chExt cx="0" cy="0"/>
        </a:xfrm>
      </p:grpSpPr>
      <p:pic>
        <p:nvPicPr>
          <p:cNvPr id="121" name="Google Shape;121;p18"/>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122" name="Google Shape;122;p1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23" name="Google Shape;123;p18"/>
          <p:cNvGrpSpPr/>
          <p:nvPr/>
        </p:nvGrpSpPr>
        <p:grpSpPr>
          <a:xfrm rot="10800000">
            <a:off x="380487" y="356559"/>
            <a:ext cx="108498" cy="108747"/>
            <a:chOff x="2662625" y="569875"/>
            <a:chExt cx="1247100" cy="1247100"/>
          </a:xfrm>
        </p:grpSpPr>
        <p:sp>
          <p:nvSpPr>
            <p:cNvPr id="124" name="Google Shape;124;p1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25" name="Google Shape;125;p1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26" name="Google Shape;126;p1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127" name="Google Shape;127;p18"/>
          <p:cNvSpPr txBox="1"/>
          <p:nvPr>
            <p:ph idx="1" type="body"/>
          </p:nvPr>
        </p:nvSpPr>
        <p:spPr>
          <a:xfrm>
            <a:off x="737750"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28" name="Google Shape;128;p18"/>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129" name="Google Shape;129;p18"/>
          <p:cNvSpPr txBox="1"/>
          <p:nvPr>
            <p:ph idx="3" type="subTitle"/>
          </p:nvPr>
        </p:nvSpPr>
        <p:spPr>
          <a:xfrm>
            <a:off x="739075"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0" name="Google Shape;130;p18"/>
          <p:cNvSpPr txBox="1"/>
          <p:nvPr>
            <p:ph idx="4" type="body"/>
          </p:nvPr>
        </p:nvSpPr>
        <p:spPr>
          <a:xfrm>
            <a:off x="3525563"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31" name="Google Shape;131;p18"/>
          <p:cNvSpPr txBox="1"/>
          <p:nvPr>
            <p:ph idx="5" type="subTitle"/>
          </p:nvPr>
        </p:nvSpPr>
        <p:spPr>
          <a:xfrm>
            <a:off x="3526888"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2" name="Google Shape;132;p18"/>
          <p:cNvSpPr txBox="1"/>
          <p:nvPr>
            <p:ph idx="6" type="body"/>
          </p:nvPr>
        </p:nvSpPr>
        <p:spPr>
          <a:xfrm>
            <a:off x="6313388"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33" name="Google Shape;133;p18"/>
          <p:cNvSpPr txBox="1"/>
          <p:nvPr>
            <p:ph idx="7" type="subTitle"/>
          </p:nvPr>
        </p:nvSpPr>
        <p:spPr>
          <a:xfrm>
            <a:off x="6314713"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Light Text">
  <p:cSld name="BLANK_8_1_1_3_2_2_1">
    <p:bg>
      <p:bgPr>
        <a:blipFill>
          <a:blip r:embed="rId2">
            <a:alphaModFix/>
          </a:blip>
          <a:stretch>
            <a:fillRect/>
          </a:stretch>
        </a:blipFill>
      </p:bgPr>
    </p:bg>
    <p:spTree>
      <p:nvGrpSpPr>
        <p:cNvPr id="134" name="Shape 134"/>
        <p:cNvGrpSpPr/>
        <p:nvPr/>
      </p:nvGrpSpPr>
      <p:grpSpPr>
        <a:xfrm>
          <a:off x="0" y="0"/>
          <a:ext cx="0" cy="0"/>
          <a:chOff x="0" y="0"/>
          <a:chExt cx="0" cy="0"/>
        </a:xfrm>
      </p:grpSpPr>
      <p:pic>
        <p:nvPicPr>
          <p:cNvPr id="135" name="Google Shape;135;p19"/>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136" name="Google Shape;136;p1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37" name="Google Shape;137;p19"/>
          <p:cNvGrpSpPr/>
          <p:nvPr/>
        </p:nvGrpSpPr>
        <p:grpSpPr>
          <a:xfrm rot="10800000">
            <a:off x="380487" y="356559"/>
            <a:ext cx="108498" cy="108747"/>
            <a:chOff x="2662625" y="569875"/>
            <a:chExt cx="1247100" cy="1247100"/>
          </a:xfrm>
        </p:grpSpPr>
        <p:sp>
          <p:nvSpPr>
            <p:cNvPr id="138" name="Google Shape;138;p19"/>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39" name="Google Shape;139;p19"/>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40" name="Google Shape;140;p1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141" name="Google Shape;141;p19"/>
          <p:cNvSpPr txBox="1"/>
          <p:nvPr>
            <p:ph idx="1" type="body"/>
          </p:nvPr>
        </p:nvSpPr>
        <p:spPr>
          <a:xfrm>
            <a:off x="737750"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42" name="Google Shape;142;p19"/>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143" name="Google Shape;143;p19"/>
          <p:cNvSpPr txBox="1"/>
          <p:nvPr>
            <p:ph idx="3" type="subTitle"/>
          </p:nvPr>
        </p:nvSpPr>
        <p:spPr>
          <a:xfrm>
            <a:off x="739075"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4" name="Google Shape;144;p19"/>
          <p:cNvSpPr txBox="1"/>
          <p:nvPr>
            <p:ph idx="4" type="body"/>
          </p:nvPr>
        </p:nvSpPr>
        <p:spPr>
          <a:xfrm>
            <a:off x="2837025"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45" name="Google Shape;145;p19"/>
          <p:cNvSpPr txBox="1"/>
          <p:nvPr>
            <p:ph idx="5" type="subTitle"/>
          </p:nvPr>
        </p:nvSpPr>
        <p:spPr>
          <a:xfrm>
            <a:off x="2838350"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6" name="Google Shape;146;p19"/>
          <p:cNvSpPr txBox="1"/>
          <p:nvPr>
            <p:ph idx="6" type="body"/>
          </p:nvPr>
        </p:nvSpPr>
        <p:spPr>
          <a:xfrm>
            <a:off x="4906275"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47" name="Google Shape;147;p19"/>
          <p:cNvSpPr txBox="1"/>
          <p:nvPr>
            <p:ph idx="7" type="subTitle"/>
          </p:nvPr>
        </p:nvSpPr>
        <p:spPr>
          <a:xfrm>
            <a:off x="4907600"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8" name="Google Shape;148;p19"/>
          <p:cNvSpPr txBox="1"/>
          <p:nvPr>
            <p:ph idx="8" type="body"/>
          </p:nvPr>
        </p:nvSpPr>
        <p:spPr>
          <a:xfrm>
            <a:off x="7013150"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49" name="Google Shape;149;p19"/>
          <p:cNvSpPr txBox="1"/>
          <p:nvPr>
            <p:ph idx="9" type="subTitle"/>
          </p:nvPr>
        </p:nvSpPr>
        <p:spPr>
          <a:xfrm>
            <a:off x="7014475"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2">
  <p:cSld name="BLANK_4_1_3_3">
    <p:bg>
      <p:bgPr>
        <a:blipFill>
          <a:blip r:embed="rId2">
            <a:alphaModFix/>
          </a:blip>
          <a:stretch>
            <a:fillRect/>
          </a:stretch>
        </a:blipFill>
      </p:bgPr>
    </p:bg>
    <p:spTree>
      <p:nvGrpSpPr>
        <p:cNvPr id="150" name="Shape 150"/>
        <p:cNvGrpSpPr/>
        <p:nvPr/>
      </p:nvGrpSpPr>
      <p:grpSpPr>
        <a:xfrm>
          <a:off x="0" y="0"/>
          <a:ext cx="0" cy="0"/>
          <a:chOff x="0" y="0"/>
          <a:chExt cx="0" cy="0"/>
        </a:xfrm>
      </p:grpSpPr>
      <p:pic>
        <p:nvPicPr>
          <p:cNvPr id="151" name="Google Shape;151;p20"/>
          <p:cNvPicPr preferRelativeResize="0"/>
          <p:nvPr/>
        </p:nvPicPr>
        <p:blipFill>
          <a:blip r:embed="rId3">
            <a:alphaModFix/>
          </a:blip>
          <a:stretch>
            <a:fillRect/>
          </a:stretch>
        </p:blipFill>
        <p:spPr>
          <a:xfrm>
            <a:off x="8149966" y="4573441"/>
            <a:ext cx="594000" cy="279180"/>
          </a:xfrm>
          <a:prstGeom prst="rect">
            <a:avLst/>
          </a:prstGeom>
          <a:noFill/>
          <a:ln>
            <a:noFill/>
          </a:ln>
        </p:spPr>
      </p:pic>
      <p:sp>
        <p:nvSpPr>
          <p:cNvPr id="152" name="Google Shape;152;p2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53" name="Google Shape;153;p20"/>
          <p:cNvGrpSpPr/>
          <p:nvPr/>
        </p:nvGrpSpPr>
        <p:grpSpPr>
          <a:xfrm rot="10800000">
            <a:off x="380487" y="356559"/>
            <a:ext cx="108498" cy="108747"/>
            <a:chOff x="2662625" y="569875"/>
            <a:chExt cx="1247100" cy="1247100"/>
          </a:xfrm>
        </p:grpSpPr>
        <p:sp>
          <p:nvSpPr>
            <p:cNvPr id="154" name="Google Shape;154;p20"/>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55" name="Google Shape;155;p20"/>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56" name="Google Shape;156;p2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p:cSld name="BLANK_4">
    <p:bg>
      <p:bgPr>
        <a:solidFill>
          <a:schemeClr val="accent3"/>
        </a:solidFill>
      </p:bgPr>
    </p:bg>
    <p:spTree>
      <p:nvGrpSpPr>
        <p:cNvPr id="14" name="Shape 14"/>
        <p:cNvGrpSpPr/>
        <p:nvPr/>
      </p:nvGrpSpPr>
      <p:grpSpPr>
        <a:xfrm>
          <a:off x="0" y="0"/>
          <a:ext cx="0" cy="0"/>
          <a:chOff x="0" y="0"/>
          <a:chExt cx="0" cy="0"/>
        </a:xfrm>
      </p:grpSpPr>
      <p:sp>
        <p:nvSpPr>
          <p:cNvPr id="15" name="Google Shape;15;p3"/>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16" name="Google Shape;16;p3"/>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17" name="Google Shape;17;p3"/>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pic>
        <p:nvPicPr>
          <p:cNvPr id="18" name="Google Shape;18;p3"/>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19" name="Google Shape;19;p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p:cSld name="BLANK_8_1_1_1_1_3">
    <p:bg>
      <p:bgPr>
        <a:blipFill>
          <a:blip r:embed="rId2">
            <a:alphaModFix/>
          </a:blip>
          <a:stretch>
            <a:fillRect/>
          </a:stretch>
        </a:blipFill>
      </p:bgPr>
    </p:bg>
    <p:spTree>
      <p:nvGrpSpPr>
        <p:cNvPr id="157" name="Shape 157"/>
        <p:cNvGrpSpPr/>
        <p:nvPr/>
      </p:nvGrpSpPr>
      <p:grpSpPr>
        <a:xfrm>
          <a:off x="0" y="0"/>
          <a:ext cx="0" cy="0"/>
          <a:chOff x="0" y="0"/>
          <a:chExt cx="0" cy="0"/>
        </a:xfrm>
      </p:grpSpPr>
      <p:pic>
        <p:nvPicPr>
          <p:cNvPr id="158" name="Google Shape;158;p21"/>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159" name="Google Shape;159;p2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60" name="Google Shape;160;p21"/>
          <p:cNvGrpSpPr/>
          <p:nvPr/>
        </p:nvGrpSpPr>
        <p:grpSpPr>
          <a:xfrm rot="10800000">
            <a:off x="380487" y="356559"/>
            <a:ext cx="108498" cy="108747"/>
            <a:chOff x="2662625" y="569875"/>
            <a:chExt cx="1247100" cy="1247100"/>
          </a:xfrm>
        </p:grpSpPr>
        <p:sp>
          <p:nvSpPr>
            <p:cNvPr id="161" name="Google Shape;161;p2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62" name="Google Shape;162;p2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63" name="Google Shape;163;p2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164" name="Google Shape;164;p21"/>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165" name="Google Shape;165;p21"/>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_9">
    <p:bg>
      <p:bgPr>
        <a:blipFill>
          <a:blip r:embed="rId2">
            <a:alphaModFix/>
          </a:blip>
          <a:stretch>
            <a:fillRect/>
          </a:stretch>
        </a:blipFill>
      </p:bgPr>
    </p:bg>
    <p:spTree>
      <p:nvGrpSpPr>
        <p:cNvPr id="166" name="Shape 166"/>
        <p:cNvGrpSpPr/>
        <p:nvPr/>
      </p:nvGrpSpPr>
      <p:grpSpPr>
        <a:xfrm>
          <a:off x="0" y="0"/>
          <a:ext cx="0" cy="0"/>
          <a:chOff x="0" y="0"/>
          <a:chExt cx="0" cy="0"/>
        </a:xfrm>
      </p:grpSpPr>
      <p:pic>
        <p:nvPicPr>
          <p:cNvPr id="167" name="Google Shape;167;p22"/>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168" name="Google Shape;168;p2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69" name="Google Shape;169;p22"/>
          <p:cNvGrpSpPr/>
          <p:nvPr/>
        </p:nvGrpSpPr>
        <p:grpSpPr>
          <a:xfrm rot="10800000">
            <a:off x="380487" y="356559"/>
            <a:ext cx="108498" cy="108747"/>
            <a:chOff x="2662625" y="569875"/>
            <a:chExt cx="1247100" cy="1247100"/>
          </a:xfrm>
        </p:grpSpPr>
        <p:sp>
          <p:nvSpPr>
            <p:cNvPr id="170" name="Google Shape;170;p2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71" name="Google Shape;171;p2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72" name="Google Shape;172;p22"/>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7" name="Shape 177"/>
        <p:cNvGrpSpPr/>
        <p:nvPr/>
      </p:nvGrpSpPr>
      <p:grpSpPr>
        <a:xfrm>
          <a:off x="0" y="0"/>
          <a:ext cx="0" cy="0"/>
          <a:chOff x="0" y="0"/>
          <a:chExt cx="0" cy="0"/>
        </a:xfrm>
      </p:grpSpPr>
      <p:sp>
        <p:nvSpPr>
          <p:cNvPr id="178" name="Google Shape;178;p2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grpSp>
        <p:nvGrpSpPr>
          <p:cNvPr id="179" name="Google Shape;179;p24"/>
          <p:cNvGrpSpPr/>
          <p:nvPr/>
        </p:nvGrpSpPr>
        <p:grpSpPr>
          <a:xfrm rot="10800000">
            <a:off x="380487" y="356559"/>
            <a:ext cx="108498" cy="108747"/>
            <a:chOff x="2662625" y="569875"/>
            <a:chExt cx="1247100" cy="1247100"/>
          </a:xfrm>
        </p:grpSpPr>
        <p:sp>
          <p:nvSpPr>
            <p:cNvPr id="180" name="Google Shape;180;p2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81" name="Google Shape;181;p2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182" name="Google Shape;182;p24"/>
          <p:cNvPicPr preferRelativeResize="0"/>
          <p:nvPr/>
        </p:nvPicPr>
        <p:blipFill>
          <a:blip r:embed="rId2">
            <a:alphaModFix/>
          </a:blip>
          <a:stretch>
            <a:fillRect/>
          </a:stretch>
        </p:blipFill>
        <p:spPr>
          <a:xfrm>
            <a:off x="8154150" y="4576025"/>
            <a:ext cx="527062" cy="246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type="secHead">
  <p:cSld name="SECTION_HEADER">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2">
            <a:alphaModFix/>
          </a:blip>
          <a:srcRect b="0" l="0" r="0" t="0"/>
          <a:stretch/>
        </p:blipFill>
        <p:spPr>
          <a:xfrm>
            <a:off x="0" y="0"/>
            <a:ext cx="9143999" cy="5143501"/>
          </a:xfrm>
          <a:prstGeom prst="rect">
            <a:avLst/>
          </a:prstGeom>
          <a:noFill/>
          <a:ln>
            <a:noFill/>
          </a:ln>
        </p:spPr>
      </p:pic>
      <p:pic>
        <p:nvPicPr>
          <p:cNvPr id="185" name="Google Shape;185;p25"/>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186" name="Google Shape;186;p2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87" name="Google Shape;187;p25"/>
          <p:cNvGrpSpPr/>
          <p:nvPr/>
        </p:nvGrpSpPr>
        <p:grpSpPr>
          <a:xfrm rot="10800000">
            <a:off x="380487" y="356559"/>
            <a:ext cx="108498" cy="108747"/>
            <a:chOff x="2662625" y="569875"/>
            <a:chExt cx="1247100" cy="1247100"/>
          </a:xfrm>
        </p:grpSpPr>
        <p:sp>
          <p:nvSpPr>
            <p:cNvPr id="188" name="Google Shape;188;p2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89" name="Google Shape;189;p2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90" name="Google Shape;190;p25"/>
          <p:cNvSpPr txBox="1"/>
          <p:nvPr>
            <p:ph type="title"/>
          </p:nvPr>
        </p:nvSpPr>
        <p:spPr>
          <a:xfrm>
            <a:off x="749825" y="1972550"/>
            <a:ext cx="6797100" cy="2434500"/>
          </a:xfrm>
          <a:prstGeom prst="rect">
            <a:avLst/>
          </a:prstGeom>
        </p:spPr>
        <p:txBody>
          <a:bodyPr anchorCtr="0" anchor="b" bIns="0" lIns="0" spcFirstLastPara="1" rIns="0" wrap="square" tIns="0">
            <a:normAutofit/>
          </a:bodyPr>
          <a:lstStyle>
            <a:lvl1pPr lvl="0" rtl="0">
              <a:lnSpc>
                <a:spcPct val="80000"/>
              </a:lnSpc>
              <a:spcBef>
                <a:spcPts val="0"/>
              </a:spcBef>
              <a:spcAft>
                <a:spcPts val="0"/>
              </a:spcAft>
              <a:buNone/>
              <a:defRPr b="1" sz="6000">
                <a:latin typeface="Montserrat"/>
                <a:ea typeface="Montserrat"/>
                <a:cs typeface="Montserrat"/>
                <a:sym typeface="Montserrat"/>
              </a:defRPr>
            </a:lvl1pPr>
            <a:lvl2pPr lvl="1" rtl="0">
              <a:lnSpc>
                <a:spcPct val="80000"/>
              </a:lnSpc>
              <a:spcBef>
                <a:spcPts val="0"/>
              </a:spcBef>
              <a:spcAft>
                <a:spcPts val="0"/>
              </a:spcAft>
              <a:buNone/>
              <a:defRPr b="1" sz="6000">
                <a:latin typeface="Montserrat"/>
                <a:ea typeface="Montserrat"/>
                <a:cs typeface="Montserrat"/>
                <a:sym typeface="Montserrat"/>
              </a:defRPr>
            </a:lvl2pPr>
            <a:lvl3pPr lvl="2" rtl="0">
              <a:lnSpc>
                <a:spcPct val="80000"/>
              </a:lnSpc>
              <a:spcBef>
                <a:spcPts val="0"/>
              </a:spcBef>
              <a:spcAft>
                <a:spcPts val="0"/>
              </a:spcAft>
              <a:buNone/>
              <a:defRPr b="1" sz="6000">
                <a:latin typeface="Montserrat"/>
                <a:ea typeface="Montserrat"/>
                <a:cs typeface="Montserrat"/>
                <a:sym typeface="Montserrat"/>
              </a:defRPr>
            </a:lvl3pPr>
            <a:lvl4pPr lvl="3" rtl="0">
              <a:lnSpc>
                <a:spcPct val="80000"/>
              </a:lnSpc>
              <a:spcBef>
                <a:spcPts val="0"/>
              </a:spcBef>
              <a:spcAft>
                <a:spcPts val="0"/>
              </a:spcAft>
              <a:buNone/>
              <a:defRPr b="1" sz="6000">
                <a:latin typeface="Montserrat"/>
                <a:ea typeface="Montserrat"/>
                <a:cs typeface="Montserrat"/>
                <a:sym typeface="Montserrat"/>
              </a:defRPr>
            </a:lvl4pPr>
            <a:lvl5pPr lvl="4" rtl="0">
              <a:lnSpc>
                <a:spcPct val="80000"/>
              </a:lnSpc>
              <a:spcBef>
                <a:spcPts val="0"/>
              </a:spcBef>
              <a:spcAft>
                <a:spcPts val="0"/>
              </a:spcAft>
              <a:buNone/>
              <a:defRPr b="1" sz="6000">
                <a:latin typeface="Montserrat"/>
                <a:ea typeface="Montserrat"/>
                <a:cs typeface="Montserrat"/>
                <a:sym typeface="Montserrat"/>
              </a:defRPr>
            </a:lvl5pPr>
            <a:lvl6pPr lvl="5" rtl="0">
              <a:lnSpc>
                <a:spcPct val="80000"/>
              </a:lnSpc>
              <a:spcBef>
                <a:spcPts val="0"/>
              </a:spcBef>
              <a:spcAft>
                <a:spcPts val="0"/>
              </a:spcAft>
              <a:buNone/>
              <a:defRPr b="1" sz="6000">
                <a:latin typeface="Montserrat"/>
                <a:ea typeface="Montserrat"/>
                <a:cs typeface="Montserrat"/>
                <a:sym typeface="Montserrat"/>
              </a:defRPr>
            </a:lvl6pPr>
            <a:lvl7pPr lvl="6" rtl="0">
              <a:lnSpc>
                <a:spcPct val="80000"/>
              </a:lnSpc>
              <a:spcBef>
                <a:spcPts val="0"/>
              </a:spcBef>
              <a:spcAft>
                <a:spcPts val="0"/>
              </a:spcAft>
              <a:buNone/>
              <a:defRPr b="1" sz="6000">
                <a:latin typeface="Montserrat"/>
                <a:ea typeface="Montserrat"/>
                <a:cs typeface="Montserrat"/>
                <a:sym typeface="Montserrat"/>
              </a:defRPr>
            </a:lvl7pPr>
            <a:lvl8pPr lvl="7" rtl="0">
              <a:lnSpc>
                <a:spcPct val="80000"/>
              </a:lnSpc>
              <a:spcBef>
                <a:spcPts val="0"/>
              </a:spcBef>
              <a:spcAft>
                <a:spcPts val="0"/>
              </a:spcAft>
              <a:buNone/>
              <a:defRPr b="1" sz="6000">
                <a:latin typeface="Montserrat"/>
                <a:ea typeface="Montserrat"/>
                <a:cs typeface="Montserrat"/>
                <a:sym typeface="Montserrat"/>
              </a:defRPr>
            </a:lvl8pPr>
            <a:lvl9pPr lvl="8" rtl="0">
              <a:lnSpc>
                <a:spcPct val="80000"/>
              </a:lnSpc>
              <a:spcBef>
                <a:spcPts val="0"/>
              </a:spcBef>
              <a:spcAft>
                <a:spcPts val="0"/>
              </a:spcAft>
              <a:buNone/>
              <a:defRPr b="1" sz="6000">
                <a:latin typeface="Montserrat"/>
                <a:ea typeface="Montserrat"/>
                <a:cs typeface="Montserrat"/>
                <a:sym typeface="Montserrat"/>
              </a:defRPr>
            </a:lvl9pPr>
          </a:lstStyle>
          <a:p/>
        </p:txBody>
      </p:sp>
      <p:sp>
        <p:nvSpPr>
          <p:cNvPr id="191" name="Google Shape;191;p25"/>
          <p:cNvSpPr txBox="1"/>
          <p:nvPr>
            <p:ph idx="1" type="subTitle"/>
          </p:nvPr>
        </p:nvSpPr>
        <p:spPr>
          <a:xfrm>
            <a:off x="749825" y="735825"/>
            <a:ext cx="2229900" cy="1217100"/>
          </a:xfrm>
          <a:prstGeom prst="rect">
            <a:avLst/>
          </a:prstGeom>
        </p:spPr>
        <p:txBody>
          <a:bodyPr anchorCtr="0" anchor="t" bIns="0" lIns="0" spcFirstLastPara="1" rIns="0" wrap="square" tIns="0">
            <a:normAutofit/>
          </a:bodyPr>
          <a:lstStyle>
            <a:lvl1pPr lvl="0" rtl="0">
              <a:lnSpc>
                <a:spcPct val="80000"/>
              </a:lnSpc>
              <a:spcBef>
                <a:spcPts val="0"/>
              </a:spcBef>
              <a:spcAft>
                <a:spcPts val="0"/>
              </a:spcAft>
              <a:buNone/>
              <a:defRPr sz="1800">
                <a:solidFill>
                  <a:srgbClr val="CD3131"/>
                </a:solidFill>
                <a:latin typeface="Montserrat"/>
                <a:ea typeface="Montserrat"/>
                <a:cs typeface="Montserrat"/>
                <a:sym typeface="Montserrat"/>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sp>
        <p:nvSpPr>
          <p:cNvPr id="193" name="Google Shape;193;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5" name="Google Shape;19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8" name="Google Shape;198;p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9" name="Google Shape;199;p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0" name="Google Shape;20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3" name="Google Shape;20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4" name="Shape 204"/>
        <p:cNvGrpSpPr/>
        <p:nvPr/>
      </p:nvGrpSpPr>
      <p:grpSpPr>
        <a:xfrm>
          <a:off x="0" y="0"/>
          <a:ext cx="0" cy="0"/>
          <a:chOff x="0" y="0"/>
          <a:chExt cx="0" cy="0"/>
        </a:xfrm>
      </p:grpSpPr>
      <p:sp>
        <p:nvSpPr>
          <p:cNvPr id="205" name="Google Shape;205;p2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6" name="Google Shape;206;p2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7" name="Google Shape;20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 name="Shape 208"/>
        <p:cNvGrpSpPr/>
        <p:nvPr/>
      </p:nvGrpSpPr>
      <p:grpSpPr>
        <a:xfrm>
          <a:off x="0" y="0"/>
          <a:ext cx="0" cy="0"/>
          <a:chOff x="0" y="0"/>
          <a:chExt cx="0" cy="0"/>
        </a:xfrm>
      </p:grpSpPr>
      <p:sp>
        <p:nvSpPr>
          <p:cNvPr id="209" name="Google Shape;209;p3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0" name="Google Shape;21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1" name="Shape 211"/>
        <p:cNvGrpSpPr/>
        <p:nvPr/>
      </p:nvGrpSpPr>
      <p:grpSpPr>
        <a:xfrm>
          <a:off x="0" y="0"/>
          <a:ext cx="0" cy="0"/>
          <a:chOff x="0" y="0"/>
          <a:chExt cx="0" cy="0"/>
        </a:xfrm>
      </p:grpSpPr>
      <p:sp>
        <p:nvSpPr>
          <p:cNvPr id="212" name="Google Shape;212;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14" name="Google Shape;214;p3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15" name="Google Shape;215;p3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6" name="Google Shape;21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DARK">
  <p:cSld name="BLANK_4_2">
    <p:bg>
      <p:bgPr>
        <a:solidFill>
          <a:schemeClr val="dk1"/>
        </a:solidFill>
      </p:bgPr>
    </p:bg>
    <p:spTree>
      <p:nvGrpSpPr>
        <p:cNvPr id="20" name="Shape 20"/>
        <p:cNvGrpSpPr/>
        <p:nvPr/>
      </p:nvGrpSpPr>
      <p:grpSpPr>
        <a:xfrm>
          <a:off x="0" y="0"/>
          <a:ext cx="0" cy="0"/>
          <a:chOff x="0" y="0"/>
          <a:chExt cx="0" cy="0"/>
        </a:xfrm>
      </p:grpSpPr>
      <p:sp>
        <p:nvSpPr>
          <p:cNvPr id="21" name="Google Shape;21;p4"/>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Clr>
                <a:schemeClr val="accent3"/>
              </a:buClr>
              <a:buSzPts val="1000"/>
              <a:buNone/>
              <a:defRPr b="1">
                <a:solidFill>
                  <a:schemeClr val="accent3"/>
                </a:solidFill>
              </a:defRPr>
            </a:lvl1pPr>
            <a:lvl2pPr lvl="1" rtl="0">
              <a:spcBef>
                <a:spcPts val="0"/>
              </a:spcBef>
              <a:spcAft>
                <a:spcPts val="0"/>
              </a:spcAft>
              <a:buClr>
                <a:schemeClr val="accent3"/>
              </a:buClr>
              <a:buSzPts val="1000"/>
              <a:buNone/>
              <a:defRPr>
                <a:solidFill>
                  <a:schemeClr val="accent3"/>
                </a:solidFill>
              </a:defRPr>
            </a:lvl2pPr>
            <a:lvl3pPr lvl="2" rtl="0">
              <a:spcBef>
                <a:spcPts val="0"/>
              </a:spcBef>
              <a:spcAft>
                <a:spcPts val="0"/>
              </a:spcAft>
              <a:buClr>
                <a:schemeClr val="accent3"/>
              </a:buClr>
              <a:buSzPts val="1000"/>
              <a:buNone/>
              <a:defRPr>
                <a:solidFill>
                  <a:schemeClr val="accent3"/>
                </a:solidFill>
              </a:defRPr>
            </a:lvl3pPr>
            <a:lvl4pPr lvl="3" rtl="0">
              <a:spcBef>
                <a:spcPts val="0"/>
              </a:spcBef>
              <a:spcAft>
                <a:spcPts val="0"/>
              </a:spcAft>
              <a:buClr>
                <a:schemeClr val="accent3"/>
              </a:buClr>
              <a:buSzPts val="1000"/>
              <a:buNone/>
              <a:defRPr>
                <a:solidFill>
                  <a:schemeClr val="accent3"/>
                </a:solidFill>
              </a:defRPr>
            </a:lvl4pPr>
            <a:lvl5pPr lvl="4" rtl="0">
              <a:spcBef>
                <a:spcPts val="0"/>
              </a:spcBef>
              <a:spcAft>
                <a:spcPts val="0"/>
              </a:spcAft>
              <a:buClr>
                <a:schemeClr val="accent3"/>
              </a:buClr>
              <a:buSzPts val="1000"/>
              <a:buNone/>
              <a:defRPr>
                <a:solidFill>
                  <a:schemeClr val="accent3"/>
                </a:solidFill>
              </a:defRPr>
            </a:lvl5pPr>
            <a:lvl6pPr lvl="5" rtl="0">
              <a:spcBef>
                <a:spcPts val="0"/>
              </a:spcBef>
              <a:spcAft>
                <a:spcPts val="0"/>
              </a:spcAft>
              <a:buClr>
                <a:schemeClr val="accent3"/>
              </a:buClr>
              <a:buSzPts val="1000"/>
              <a:buNone/>
              <a:defRPr>
                <a:solidFill>
                  <a:schemeClr val="accent3"/>
                </a:solidFill>
              </a:defRPr>
            </a:lvl6pPr>
            <a:lvl7pPr lvl="6" rtl="0">
              <a:spcBef>
                <a:spcPts val="0"/>
              </a:spcBef>
              <a:spcAft>
                <a:spcPts val="0"/>
              </a:spcAft>
              <a:buClr>
                <a:schemeClr val="accent3"/>
              </a:buClr>
              <a:buSzPts val="1000"/>
              <a:buNone/>
              <a:defRPr>
                <a:solidFill>
                  <a:schemeClr val="accent3"/>
                </a:solidFill>
              </a:defRPr>
            </a:lvl7pPr>
            <a:lvl8pPr lvl="7" rtl="0">
              <a:spcBef>
                <a:spcPts val="0"/>
              </a:spcBef>
              <a:spcAft>
                <a:spcPts val="0"/>
              </a:spcAft>
              <a:buClr>
                <a:schemeClr val="accent3"/>
              </a:buClr>
              <a:buSzPts val="1000"/>
              <a:buNone/>
              <a:defRPr>
                <a:solidFill>
                  <a:schemeClr val="accent3"/>
                </a:solidFill>
              </a:defRPr>
            </a:lvl8pPr>
            <a:lvl9pPr lvl="8" rtl="0">
              <a:spcBef>
                <a:spcPts val="0"/>
              </a:spcBef>
              <a:spcAft>
                <a:spcPts val="0"/>
              </a:spcAft>
              <a:buClr>
                <a:schemeClr val="accent3"/>
              </a:buClr>
              <a:buSzPts val="1000"/>
              <a:buNone/>
              <a:defRPr>
                <a:solidFill>
                  <a:schemeClr val="accent3"/>
                </a:solidFill>
              </a:defRPr>
            </a:lvl9pPr>
          </a:lstStyle>
          <a:p/>
        </p:txBody>
      </p:sp>
      <p:sp>
        <p:nvSpPr>
          <p:cNvPr id="22" name="Google Shape;22;p4"/>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3000"/>
              <a:buNone/>
              <a:defRPr sz="3000">
                <a:solidFill>
                  <a:schemeClr val="accent3"/>
                </a:solidFill>
              </a:defRPr>
            </a:lvl2pPr>
            <a:lvl3pPr lvl="2" rtl="0">
              <a:lnSpc>
                <a:spcPct val="100000"/>
              </a:lnSpc>
              <a:spcBef>
                <a:spcPts val="0"/>
              </a:spcBef>
              <a:spcAft>
                <a:spcPts val="0"/>
              </a:spcAft>
              <a:buClr>
                <a:schemeClr val="accent3"/>
              </a:buClr>
              <a:buSzPts val="3000"/>
              <a:buNone/>
              <a:defRPr sz="3000">
                <a:solidFill>
                  <a:schemeClr val="accent3"/>
                </a:solidFill>
              </a:defRPr>
            </a:lvl3pPr>
            <a:lvl4pPr lvl="3" rtl="0">
              <a:lnSpc>
                <a:spcPct val="100000"/>
              </a:lnSpc>
              <a:spcBef>
                <a:spcPts val="0"/>
              </a:spcBef>
              <a:spcAft>
                <a:spcPts val="0"/>
              </a:spcAft>
              <a:buClr>
                <a:schemeClr val="accent3"/>
              </a:buClr>
              <a:buSzPts val="3000"/>
              <a:buNone/>
              <a:defRPr sz="3000">
                <a:solidFill>
                  <a:schemeClr val="accent3"/>
                </a:solidFill>
              </a:defRPr>
            </a:lvl4pPr>
            <a:lvl5pPr lvl="4" rtl="0">
              <a:lnSpc>
                <a:spcPct val="100000"/>
              </a:lnSpc>
              <a:spcBef>
                <a:spcPts val="0"/>
              </a:spcBef>
              <a:spcAft>
                <a:spcPts val="0"/>
              </a:spcAft>
              <a:buClr>
                <a:schemeClr val="accent3"/>
              </a:buClr>
              <a:buSzPts val="3000"/>
              <a:buNone/>
              <a:defRPr sz="3000">
                <a:solidFill>
                  <a:schemeClr val="accent3"/>
                </a:solidFill>
              </a:defRPr>
            </a:lvl5pPr>
            <a:lvl6pPr lvl="5" rtl="0">
              <a:lnSpc>
                <a:spcPct val="100000"/>
              </a:lnSpc>
              <a:spcBef>
                <a:spcPts val="0"/>
              </a:spcBef>
              <a:spcAft>
                <a:spcPts val="0"/>
              </a:spcAft>
              <a:buClr>
                <a:schemeClr val="accent3"/>
              </a:buClr>
              <a:buSzPts val="3000"/>
              <a:buNone/>
              <a:defRPr sz="3000">
                <a:solidFill>
                  <a:schemeClr val="accent3"/>
                </a:solidFill>
              </a:defRPr>
            </a:lvl6pPr>
            <a:lvl7pPr lvl="6" rtl="0">
              <a:lnSpc>
                <a:spcPct val="100000"/>
              </a:lnSpc>
              <a:spcBef>
                <a:spcPts val="0"/>
              </a:spcBef>
              <a:spcAft>
                <a:spcPts val="0"/>
              </a:spcAft>
              <a:buClr>
                <a:schemeClr val="accent3"/>
              </a:buClr>
              <a:buSzPts val="3000"/>
              <a:buNone/>
              <a:defRPr sz="3000">
                <a:solidFill>
                  <a:schemeClr val="accent3"/>
                </a:solidFill>
              </a:defRPr>
            </a:lvl7pPr>
            <a:lvl8pPr lvl="7" rtl="0">
              <a:lnSpc>
                <a:spcPct val="100000"/>
              </a:lnSpc>
              <a:spcBef>
                <a:spcPts val="0"/>
              </a:spcBef>
              <a:spcAft>
                <a:spcPts val="0"/>
              </a:spcAft>
              <a:buClr>
                <a:schemeClr val="accent3"/>
              </a:buClr>
              <a:buSzPts val="3000"/>
              <a:buNone/>
              <a:defRPr sz="3000">
                <a:solidFill>
                  <a:schemeClr val="accent3"/>
                </a:solidFill>
              </a:defRPr>
            </a:lvl8pPr>
            <a:lvl9pPr lvl="8" rtl="0">
              <a:lnSpc>
                <a:spcPct val="100000"/>
              </a:lnSpc>
              <a:spcBef>
                <a:spcPts val="0"/>
              </a:spcBef>
              <a:spcAft>
                <a:spcPts val="0"/>
              </a:spcAft>
              <a:buClr>
                <a:schemeClr val="accent3"/>
              </a:buClr>
              <a:buSzPts val="3000"/>
              <a:buNone/>
              <a:defRPr sz="3000">
                <a:solidFill>
                  <a:schemeClr val="accent3"/>
                </a:solidFill>
              </a:defRPr>
            </a:lvl9pPr>
          </a:lstStyle>
          <a:p/>
        </p:txBody>
      </p:sp>
      <p:sp>
        <p:nvSpPr>
          <p:cNvPr id="23" name="Google Shape;23;p4"/>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Clr>
                <a:schemeClr val="accent3"/>
              </a:buClr>
              <a:buSzPts val="1000"/>
              <a:buChar char="■"/>
              <a:defRPr>
                <a:solidFill>
                  <a:schemeClr val="accent3"/>
                </a:solidFill>
              </a:defRPr>
            </a:lvl1pPr>
            <a:lvl2pPr indent="-292100" lvl="1" marL="914400" rtl="0">
              <a:spcBef>
                <a:spcPts val="0"/>
              </a:spcBef>
              <a:spcAft>
                <a:spcPts val="0"/>
              </a:spcAft>
              <a:buClr>
                <a:schemeClr val="accent3"/>
              </a:buClr>
              <a:buSzPts val="1000"/>
              <a:buChar char="■"/>
              <a:defRPr>
                <a:solidFill>
                  <a:schemeClr val="accent3"/>
                </a:solidFill>
              </a:defRPr>
            </a:lvl2pPr>
            <a:lvl3pPr indent="-292100" lvl="2" marL="1371600" rtl="0">
              <a:spcBef>
                <a:spcPts val="0"/>
              </a:spcBef>
              <a:spcAft>
                <a:spcPts val="0"/>
              </a:spcAft>
              <a:buClr>
                <a:schemeClr val="accent3"/>
              </a:buClr>
              <a:buSzPts val="1000"/>
              <a:buChar char="■"/>
              <a:defRPr>
                <a:solidFill>
                  <a:schemeClr val="accent3"/>
                </a:solidFill>
              </a:defRPr>
            </a:lvl3pPr>
            <a:lvl4pPr indent="-292100" lvl="3" marL="1828800" rtl="0">
              <a:spcBef>
                <a:spcPts val="0"/>
              </a:spcBef>
              <a:spcAft>
                <a:spcPts val="0"/>
              </a:spcAft>
              <a:buClr>
                <a:schemeClr val="accent3"/>
              </a:buClr>
              <a:buSzPts val="1000"/>
              <a:buChar char="■"/>
              <a:defRPr>
                <a:solidFill>
                  <a:schemeClr val="accent3"/>
                </a:solidFill>
              </a:defRPr>
            </a:lvl4pPr>
            <a:lvl5pPr indent="-292100" lvl="4" marL="2286000" rtl="0">
              <a:spcBef>
                <a:spcPts val="0"/>
              </a:spcBef>
              <a:spcAft>
                <a:spcPts val="0"/>
              </a:spcAft>
              <a:buClr>
                <a:schemeClr val="accent3"/>
              </a:buClr>
              <a:buSzPts val="1000"/>
              <a:buChar char="■"/>
              <a:defRPr>
                <a:solidFill>
                  <a:schemeClr val="accent3"/>
                </a:solidFill>
              </a:defRPr>
            </a:lvl5pPr>
            <a:lvl6pPr indent="-292100" lvl="5" marL="2743200" rtl="0">
              <a:spcBef>
                <a:spcPts val="0"/>
              </a:spcBef>
              <a:spcAft>
                <a:spcPts val="0"/>
              </a:spcAft>
              <a:buClr>
                <a:schemeClr val="accent3"/>
              </a:buClr>
              <a:buSzPts val="1000"/>
              <a:buChar char="■"/>
              <a:defRPr>
                <a:solidFill>
                  <a:schemeClr val="accent3"/>
                </a:solidFill>
              </a:defRPr>
            </a:lvl6pPr>
            <a:lvl7pPr indent="-292100" lvl="6" marL="3200400" rtl="0">
              <a:spcBef>
                <a:spcPts val="0"/>
              </a:spcBef>
              <a:spcAft>
                <a:spcPts val="0"/>
              </a:spcAft>
              <a:buClr>
                <a:schemeClr val="accent3"/>
              </a:buClr>
              <a:buSzPts val="1000"/>
              <a:buChar char="■"/>
              <a:defRPr>
                <a:solidFill>
                  <a:schemeClr val="accent3"/>
                </a:solidFill>
              </a:defRPr>
            </a:lvl7pPr>
            <a:lvl8pPr indent="-292100" lvl="7" marL="3657600" rtl="0">
              <a:spcBef>
                <a:spcPts val="0"/>
              </a:spcBef>
              <a:spcAft>
                <a:spcPts val="0"/>
              </a:spcAft>
              <a:buClr>
                <a:schemeClr val="accent3"/>
              </a:buClr>
              <a:buSzPts val="1000"/>
              <a:buChar char="■"/>
              <a:defRPr>
                <a:solidFill>
                  <a:schemeClr val="accent3"/>
                </a:solidFill>
              </a:defRPr>
            </a:lvl8pPr>
            <a:lvl9pPr indent="-292100" lvl="8" marL="4114800" rtl="0">
              <a:spcBef>
                <a:spcPts val="0"/>
              </a:spcBef>
              <a:spcAft>
                <a:spcPts val="0"/>
              </a:spcAft>
              <a:buClr>
                <a:schemeClr val="accent3"/>
              </a:buClr>
              <a:buSzPts val="1000"/>
              <a:buChar char="■"/>
              <a:defRPr>
                <a:solidFill>
                  <a:schemeClr val="accent3"/>
                </a:solidFill>
              </a:defRPr>
            </a:lvl9pPr>
          </a:lstStyle>
          <a:p/>
        </p:txBody>
      </p:sp>
      <p:pic>
        <p:nvPicPr>
          <p:cNvPr id="24" name="Google Shape;24;p4"/>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25" name="Google Shape;25;p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7" name="Shape 217"/>
        <p:cNvGrpSpPr/>
        <p:nvPr/>
      </p:nvGrpSpPr>
      <p:grpSpPr>
        <a:xfrm>
          <a:off x="0" y="0"/>
          <a:ext cx="0" cy="0"/>
          <a:chOff x="0" y="0"/>
          <a:chExt cx="0" cy="0"/>
        </a:xfrm>
      </p:grpSpPr>
      <p:sp>
        <p:nvSpPr>
          <p:cNvPr id="218" name="Google Shape;218;p3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19" name="Google Shape;21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0" name="Shape 220"/>
        <p:cNvGrpSpPr/>
        <p:nvPr/>
      </p:nvGrpSpPr>
      <p:grpSpPr>
        <a:xfrm>
          <a:off x="0" y="0"/>
          <a:ext cx="0" cy="0"/>
          <a:chOff x="0" y="0"/>
          <a:chExt cx="0" cy="0"/>
        </a:xfrm>
      </p:grpSpPr>
      <p:sp>
        <p:nvSpPr>
          <p:cNvPr id="221" name="Google Shape;221;p3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22" name="Google Shape;222;p3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23" name="Google Shape;22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p:cSld name="BLANK_4">
    <p:bg>
      <p:bgPr>
        <a:solidFill>
          <a:srgbClr val="F3F3F3"/>
        </a:solidFill>
      </p:bgPr>
    </p:bg>
    <p:spTree>
      <p:nvGrpSpPr>
        <p:cNvPr id="226" name="Shape 226"/>
        <p:cNvGrpSpPr/>
        <p:nvPr/>
      </p:nvGrpSpPr>
      <p:grpSpPr>
        <a:xfrm>
          <a:off x="0" y="0"/>
          <a:ext cx="0" cy="0"/>
          <a:chOff x="0" y="0"/>
          <a:chExt cx="0" cy="0"/>
        </a:xfrm>
      </p:grpSpPr>
      <p:pic>
        <p:nvPicPr>
          <p:cNvPr id="227" name="Google Shape;227;p35"/>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228" name="Google Shape;228;p3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29" name="Google Shape;229;p35"/>
          <p:cNvGrpSpPr/>
          <p:nvPr/>
        </p:nvGrpSpPr>
        <p:grpSpPr>
          <a:xfrm rot="10800000">
            <a:off x="380487" y="356559"/>
            <a:ext cx="108498" cy="108747"/>
            <a:chOff x="2662625" y="569875"/>
            <a:chExt cx="1247100" cy="1247100"/>
          </a:xfrm>
        </p:grpSpPr>
        <p:sp>
          <p:nvSpPr>
            <p:cNvPr id="230" name="Google Shape;230;p3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31" name="Google Shape;231;p3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32" name="Google Shape;232;p35"/>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233" name="Google Shape;233;p35"/>
          <p:cNvSpPr txBox="1"/>
          <p:nvPr>
            <p:ph idx="1" type="subTitle"/>
          </p:nvPr>
        </p:nvSpPr>
        <p:spPr>
          <a:xfrm rot="-5400000">
            <a:off x="-1477750" y="2432100"/>
            <a:ext cx="3856800" cy="141900"/>
          </a:xfrm>
          <a:prstGeom prst="rect">
            <a:avLst/>
          </a:prstGeom>
        </p:spPr>
        <p:txBody>
          <a:bodyPr anchorCtr="0" anchor="t" bIns="0" lIns="0" spcFirstLastPara="1" rIns="0" wrap="square" tIns="0">
            <a:norm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1200"/>
              </a:spcBef>
              <a:spcAft>
                <a:spcPts val="0"/>
              </a:spcAft>
              <a:buNone/>
              <a:defRPr sz="800">
                <a:latin typeface="Montserrat Light"/>
                <a:ea typeface="Montserrat Light"/>
                <a:cs typeface="Montserrat Light"/>
                <a:sym typeface="Montserrat Light"/>
              </a:defRPr>
            </a:lvl2pPr>
            <a:lvl3pPr lvl="2" rtl="0">
              <a:spcBef>
                <a:spcPts val="1200"/>
              </a:spcBef>
              <a:spcAft>
                <a:spcPts val="0"/>
              </a:spcAft>
              <a:buNone/>
              <a:defRPr sz="800">
                <a:latin typeface="Montserrat Light"/>
                <a:ea typeface="Montserrat Light"/>
                <a:cs typeface="Montserrat Light"/>
                <a:sym typeface="Montserrat Light"/>
              </a:defRPr>
            </a:lvl3pPr>
            <a:lvl4pPr lvl="3" rtl="0">
              <a:spcBef>
                <a:spcPts val="1200"/>
              </a:spcBef>
              <a:spcAft>
                <a:spcPts val="0"/>
              </a:spcAft>
              <a:buNone/>
              <a:defRPr sz="800">
                <a:latin typeface="Montserrat Light"/>
                <a:ea typeface="Montserrat Light"/>
                <a:cs typeface="Montserrat Light"/>
                <a:sym typeface="Montserrat Light"/>
              </a:defRPr>
            </a:lvl4pPr>
            <a:lvl5pPr lvl="4" rtl="0">
              <a:spcBef>
                <a:spcPts val="1200"/>
              </a:spcBef>
              <a:spcAft>
                <a:spcPts val="0"/>
              </a:spcAft>
              <a:buNone/>
              <a:defRPr sz="800">
                <a:latin typeface="Montserrat Light"/>
                <a:ea typeface="Montserrat Light"/>
                <a:cs typeface="Montserrat Light"/>
                <a:sym typeface="Montserrat Light"/>
              </a:defRPr>
            </a:lvl5pPr>
            <a:lvl6pPr lvl="5" rtl="0">
              <a:spcBef>
                <a:spcPts val="1200"/>
              </a:spcBef>
              <a:spcAft>
                <a:spcPts val="0"/>
              </a:spcAft>
              <a:buNone/>
              <a:defRPr sz="800">
                <a:latin typeface="Montserrat Light"/>
                <a:ea typeface="Montserrat Light"/>
                <a:cs typeface="Montserrat Light"/>
                <a:sym typeface="Montserrat Light"/>
              </a:defRPr>
            </a:lvl6pPr>
            <a:lvl7pPr lvl="6" rtl="0">
              <a:spcBef>
                <a:spcPts val="1200"/>
              </a:spcBef>
              <a:spcAft>
                <a:spcPts val="0"/>
              </a:spcAft>
              <a:buNone/>
              <a:defRPr sz="800">
                <a:latin typeface="Montserrat Light"/>
                <a:ea typeface="Montserrat Light"/>
                <a:cs typeface="Montserrat Light"/>
                <a:sym typeface="Montserrat Light"/>
              </a:defRPr>
            </a:lvl7pPr>
            <a:lvl8pPr lvl="7" rtl="0">
              <a:spcBef>
                <a:spcPts val="1200"/>
              </a:spcBef>
              <a:spcAft>
                <a:spcPts val="0"/>
              </a:spcAft>
              <a:buNone/>
              <a:defRPr sz="800">
                <a:latin typeface="Montserrat Light"/>
                <a:ea typeface="Montserrat Light"/>
                <a:cs typeface="Montserrat Light"/>
                <a:sym typeface="Montserrat Light"/>
              </a:defRPr>
            </a:lvl8pPr>
            <a:lvl9pPr lvl="8" rtl="0">
              <a:spcBef>
                <a:spcPts val="1200"/>
              </a:spcBef>
              <a:spcAft>
                <a:spcPts val="1200"/>
              </a:spcAft>
              <a:buNone/>
              <a:defRPr sz="800">
                <a:latin typeface="Montserrat Light"/>
                <a:ea typeface="Montserrat Light"/>
                <a:cs typeface="Montserrat Light"/>
                <a:sym typeface="Montserrat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
  <p:cSld name="BLANK_4_1_4">
    <p:bg>
      <p:bgPr>
        <a:blipFill>
          <a:blip r:embed="rId2">
            <a:alphaModFix/>
          </a:blip>
          <a:stretch>
            <a:fillRect/>
          </a:stretch>
        </a:blipFill>
      </p:bgPr>
    </p:bg>
    <p:spTree>
      <p:nvGrpSpPr>
        <p:cNvPr id="234" name="Shape 234"/>
        <p:cNvGrpSpPr/>
        <p:nvPr/>
      </p:nvGrpSpPr>
      <p:grpSpPr>
        <a:xfrm>
          <a:off x="0" y="0"/>
          <a:ext cx="0" cy="0"/>
          <a:chOff x="0" y="0"/>
          <a:chExt cx="0" cy="0"/>
        </a:xfrm>
      </p:grpSpPr>
      <p:pic>
        <p:nvPicPr>
          <p:cNvPr id="235" name="Google Shape;235;p36"/>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236" name="Google Shape;236;p3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37" name="Google Shape;237;p36"/>
          <p:cNvGrpSpPr/>
          <p:nvPr/>
        </p:nvGrpSpPr>
        <p:grpSpPr>
          <a:xfrm rot="10800000">
            <a:off x="380487" y="356559"/>
            <a:ext cx="108498" cy="108747"/>
            <a:chOff x="2662625" y="569875"/>
            <a:chExt cx="1247100" cy="1247100"/>
          </a:xfrm>
        </p:grpSpPr>
        <p:sp>
          <p:nvSpPr>
            <p:cNvPr id="238" name="Google Shape;238;p36"/>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39" name="Google Shape;239;p36"/>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40" name="Google Shape;240;p36"/>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p:cSld name="BLANK_8_1_1_1">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37"/>
          <p:cNvSpPr txBox="1"/>
          <p:nvPr>
            <p:ph type="title"/>
          </p:nvPr>
        </p:nvSpPr>
        <p:spPr>
          <a:xfrm>
            <a:off x="737750" y="724550"/>
            <a:ext cx="3473700" cy="7800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None/>
              <a:defRPr b="1" sz="2400">
                <a:solidFill>
                  <a:schemeClr val="dk1"/>
                </a:solidFill>
                <a:latin typeface="Montserrat"/>
                <a:ea typeface="Montserrat"/>
                <a:cs typeface="Montserrat"/>
                <a:sym typeface="Montserrat"/>
              </a:defRPr>
            </a:lvl1pPr>
            <a:lvl2pPr lvl="1" rtl="0">
              <a:lnSpc>
                <a:spcPct val="90000"/>
              </a:lnSpc>
              <a:spcBef>
                <a:spcPts val="0"/>
              </a:spcBef>
              <a:spcAft>
                <a:spcPts val="0"/>
              </a:spcAft>
              <a:buNone/>
              <a:defRPr b="1" sz="2400">
                <a:solidFill>
                  <a:schemeClr val="dk1"/>
                </a:solidFill>
                <a:latin typeface="Montserrat"/>
                <a:ea typeface="Montserrat"/>
                <a:cs typeface="Montserrat"/>
                <a:sym typeface="Montserrat"/>
              </a:defRPr>
            </a:lvl2pPr>
            <a:lvl3pPr lvl="2" rtl="0">
              <a:lnSpc>
                <a:spcPct val="90000"/>
              </a:lnSpc>
              <a:spcBef>
                <a:spcPts val="0"/>
              </a:spcBef>
              <a:spcAft>
                <a:spcPts val="0"/>
              </a:spcAft>
              <a:buNone/>
              <a:defRPr b="1" sz="2400">
                <a:solidFill>
                  <a:schemeClr val="dk1"/>
                </a:solidFill>
                <a:latin typeface="Montserrat"/>
                <a:ea typeface="Montserrat"/>
                <a:cs typeface="Montserrat"/>
                <a:sym typeface="Montserrat"/>
              </a:defRPr>
            </a:lvl3pPr>
            <a:lvl4pPr lvl="3" rtl="0">
              <a:lnSpc>
                <a:spcPct val="90000"/>
              </a:lnSpc>
              <a:spcBef>
                <a:spcPts val="0"/>
              </a:spcBef>
              <a:spcAft>
                <a:spcPts val="0"/>
              </a:spcAft>
              <a:buNone/>
              <a:defRPr b="1" sz="2400">
                <a:solidFill>
                  <a:schemeClr val="dk1"/>
                </a:solidFill>
                <a:latin typeface="Montserrat"/>
                <a:ea typeface="Montserrat"/>
                <a:cs typeface="Montserrat"/>
                <a:sym typeface="Montserrat"/>
              </a:defRPr>
            </a:lvl4pPr>
            <a:lvl5pPr lvl="4" rtl="0">
              <a:lnSpc>
                <a:spcPct val="90000"/>
              </a:lnSpc>
              <a:spcBef>
                <a:spcPts val="0"/>
              </a:spcBef>
              <a:spcAft>
                <a:spcPts val="0"/>
              </a:spcAft>
              <a:buNone/>
              <a:defRPr b="1" sz="2400">
                <a:solidFill>
                  <a:schemeClr val="dk1"/>
                </a:solidFill>
                <a:latin typeface="Montserrat"/>
                <a:ea typeface="Montserrat"/>
                <a:cs typeface="Montserrat"/>
                <a:sym typeface="Montserrat"/>
              </a:defRPr>
            </a:lvl5pPr>
            <a:lvl6pPr lvl="5" rtl="0">
              <a:lnSpc>
                <a:spcPct val="90000"/>
              </a:lnSpc>
              <a:spcBef>
                <a:spcPts val="0"/>
              </a:spcBef>
              <a:spcAft>
                <a:spcPts val="0"/>
              </a:spcAft>
              <a:buNone/>
              <a:defRPr b="1" sz="2400">
                <a:solidFill>
                  <a:schemeClr val="dk1"/>
                </a:solidFill>
                <a:latin typeface="Montserrat"/>
                <a:ea typeface="Montserrat"/>
                <a:cs typeface="Montserrat"/>
                <a:sym typeface="Montserrat"/>
              </a:defRPr>
            </a:lvl6pPr>
            <a:lvl7pPr lvl="6" rtl="0">
              <a:lnSpc>
                <a:spcPct val="90000"/>
              </a:lnSpc>
              <a:spcBef>
                <a:spcPts val="0"/>
              </a:spcBef>
              <a:spcAft>
                <a:spcPts val="0"/>
              </a:spcAft>
              <a:buNone/>
              <a:defRPr b="1" sz="2400">
                <a:solidFill>
                  <a:schemeClr val="dk1"/>
                </a:solidFill>
                <a:latin typeface="Montserrat"/>
                <a:ea typeface="Montserrat"/>
                <a:cs typeface="Montserrat"/>
                <a:sym typeface="Montserrat"/>
              </a:defRPr>
            </a:lvl7pPr>
            <a:lvl8pPr lvl="7" rtl="0">
              <a:lnSpc>
                <a:spcPct val="90000"/>
              </a:lnSpc>
              <a:spcBef>
                <a:spcPts val="0"/>
              </a:spcBef>
              <a:spcAft>
                <a:spcPts val="0"/>
              </a:spcAft>
              <a:buNone/>
              <a:defRPr b="1" sz="2400">
                <a:solidFill>
                  <a:schemeClr val="dk1"/>
                </a:solidFill>
                <a:latin typeface="Montserrat"/>
                <a:ea typeface="Montserrat"/>
                <a:cs typeface="Montserrat"/>
                <a:sym typeface="Montserrat"/>
              </a:defRPr>
            </a:lvl8pPr>
            <a:lvl9pPr lvl="8" rtl="0">
              <a:lnSpc>
                <a:spcPct val="90000"/>
              </a:lnSpc>
              <a:spcBef>
                <a:spcPts val="0"/>
              </a:spcBef>
              <a:spcAft>
                <a:spcPts val="0"/>
              </a:spcAft>
              <a:buNone/>
              <a:defRPr b="1" sz="2400">
                <a:solidFill>
                  <a:schemeClr val="dk1"/>
                </a:solidFill>
                <a:latin typeface="Montserrat"/>
                <a:ea typeface="Montserrat"/>
                <a:cs typeface="Montserrat"/>
                <a:sym typeface="Montserrat"/>
              </a:defRPr>
            </a:lvl9pPr>
          </a:lstStyle>
          <a:p/>
        </p:txBody>
      </p:sp>
      <p:sp>
        <p:nvSpPr>
          <p:cNvPr id="243" name="Google Shape;243;p3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44" name="Google Shape;244;p37"/>
          <p:cNvGrpSpPr/>
          <p:nvPr/>
        </p:nvGrpSpPr>
        <p:grpSpPr>
          <a:xfrm rot="10800000">
            <a:off x="380487" y="356559"/>
            <a:ext cx="108498" cy="108747"/>
            <a:chOff x="2662625" y="569875"/>
            <a:chExt cx="1247100" cy="1247100"/>
          </a:xfrm>
        </p:grpSpPr>
        <p:sp>
          <p:nvSpPr>
            <p:cNvPr id="245" name="Google Shape;245;p3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46" name="Google Shape;246;p3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47" name="Google Shape;247;p37"/>
          <p:cNvSpPr txBox="1"/>
          <p:nvPr>
            <p:ph idx="1" type="body"/>
          </p:nvPr>
        </p:nvSpPr>
        <p:spPr>
          <a:xfrm>
            <a:off x="737750" y="1618925"/>
            <a:ext cx="3473700" cy="2481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248" name="Google Shape;248;p37"/>
          <p:cNvPicPr preferRelativeResize="0"/>
          <p:nvPr/>
        </p:nvPicPr>
        <p:blipFill>
          <a:blip r:embed="rId3">
            <a:alphaModFix/>
          </a:blip>
          <a:stretch>
            <a:fillRect/>
          </a:stretch>
        </p:blipFill>
        <p:spPr>
          <a:xfrm>
            <a:off x="8154150" y="4576025"/>
            <a:ext cx="527062"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ark">
  <p:cSld name="BLANK_4_1_1_3">
    <p:bg>
      <p:bgPr>
        <a:solidFill>
          <a:schemeClr val="dk1"/>
        </a:solidFill>
      </p:bgPr>
    </p:bg>
    <p:spTree>
      <p:nvGrpSpPr>
        <p:cNvPr id="249" name="Shape 249"/>
        <p:cNvGrpSpPr/>
        <p:nvPr/>
      </p:nvGrpSpPr>
      <p:grpSpPr>
        <a:xfrm>
          <a:off x="0" y="0"/>
          <a:ext cx="0" cy="0"/>
          <a:chOff x="0" y="0"/>
          <a:chExt cx="0" cy="0"/>
        </a:xfrm>
      </p:grpSpPr>
      <p:sp>
        <p:nvSpPr>
          <p:cNvPr id="250" name="Google Shape;250;p38"/>
          <p:cNvSpPr txBox="1"/>
          <p:nvPr>
            <p:ph type="title"/>
          </p:nvPr>
        </p:nvSpPr>
        <p:spPr>
          <a:xfrm>
            <a:off x="749825" y="1972550"/>
            <a:ext cx="6797100" cy="2434500"/>
          </a:xfrm>
          <a:prstGeom prst="rect">
            <a:avLst/>
          </a:prstGeom>
        </p:spPr>
        <p:txBody>
          <a:bodyPr anchorCtr="0" anchor="b" bIns="0" lIns="0" spcFirstLastPara="1" rIns="0" wrap="square" tIns="0">
            <a:normAutofit/>
          </a:bodyPr>
          <a:lstStyle>
            <a:lvl1pPr lvl="0" rt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rtl="0">
              <a:lnSpc>
                <a:spcPct val="80000"/>
              </a:lnSpc>
              <a:spcBef>
                <a:spcPts val="0"/>
              </a:spcBef>
              <a:spcAft>
                <a:spcPts val="0"/>
              </a:spcAft>
              <a:buNone/>
              <a:defRPr b="1" sz="6000">
                <a:solidFill>
                  <a:srgbClr val="FFFFFF"/>
                </a:solidFill>
                <a:latin typeface="Montserrat"/>
                <a:ea typeface="Montserrat"/>
                <a:cs typeface="Montserrat"/>
                <a:sym typeface="Montserrat"/>
              </a:defRPr>
            </a:lvl2pPr>
            <a:lvl3pPr lvl="2" rtl="0">
              <a:lnSpc>
                <a:spcPct val="80000"/>
              </a:lnSpc>
              <a:spcBef>
                <a:spcPts val="0"/>
              </a:spcBef>
              <a:spcAft>
                <a:spcPts val="0"/>
              </a:spcAft>
              <a:buNone/>
              <a:defRPr b="1" sz="6000">
                <a:solidFill>
                  <a:srgbClr val="FFFFFF"/>
                </a:solidFill>
                <a:latin typeface="Montserrat"/>
                <a:ea typeface="Montserrat"/>
                <a:cs typeface="Montserrat"/>
                <a:sym typeface="Montserrat"/>
              </a:defRPr>
            </a:lvl3pPr>
            <a:lvl4pPr lvl="3" rtl="0">
              <a:lnSpc>
                <a:spcPct val="80000"/>
              </a:lnSpc>
              <a:spcBef>
                <a:spcPts val="0"/>
              </a:spcBef>
              <a:spcAft>
                <a:spcPts val="0"/>
              </a:spcAft>
              <a:buNone/>
              <a:defRPr b="1" sz="6000">
                <a:solidFill>
                  <a:srgbClr val="FFFFFF"/>
                </a:solidFill>
                <a:latin typeface="Montserrat"/>
                <a:ea typeface="Montserrat"/>
                <a:cs typeface="Montserrat"/>
                <a:sym typeface="Montserrat"/>
              </a:defRPr>
            </a:lvl4pPr>
            <a:lvl5pPr lvl="4" rtl="0">
              <a:lnSpc>
                <a:spcPct val="80000"/>
              </a:lnSpc>
              <a:spcBef>
                <a:spcPts val="0"/>
              </a:spcBef>
              <a:spcAft>
                <a:spcPts val="0"/>
              </a:spcAft>
              <a:buNone/>
              <a:defRPr b="1" sz="6000">
                <a:solidFill>
                  <a:srgbClr val="FFFFFF"/>
                </a:solidFill>
                <a:latin typeface="Montserrat"/>
                <a:ea typeface="Montserrat"/>
                <a:cs typeface="Montserrat"/>
                <a:sym typeface="Montserrat"/>
              </a:defRPr>
            </a:lvl5pPr>
            <a:lvl6pPr lvl="5" rtl="0">
              <a:lnSpc>
                <a:spcPct val="80000"/>
              </a:lnSpc>
              <a:spcBef>
                <a:spcPts val="0"/>
              </a:spcBef>
              <a:spcAft>
                <a:spcPts val="0"/>
              </a:spcAft>
              <a:buNone/>
              <a:defRPr b="1" sz="6000">
                <a:solidFill>
                  <a:srgbClr val="FFFFFF"/>
                </a:solidFill>
                <a:latin typeface="Montserrat"/>
                <a:ea typeface="Montserrat"/>
                <a:cs typeface="Montserrat"/>
                <a:sym typeface="Montserrat"/>
              </a:defRPr>
            </a:lvl6pPr>
            <a:lvl7pPr lvl="6" rtl="0">
              <a:lnSpc>
                <a:spcPct val="80000"/>
              </a:lnSpc>
              <a:spcBef>
                <a:spcPts val="0"/>
              </a:spcBef>
              <a:spcAft>
                <a:spcPts val="0"/>
              </a:spcAft>
              <a:buNone/>
              <a:defRPr b="1" sz="6000">
                <a:solidFill>
                  <a:srgbClr val="FFFFFF"/>
                </a:solidFill>
                <a:latin typeface="Montserrat"/>
                <a:ea typeface="Montserrat"/>
                <a:cs typeface="Montserrat"/>
                <a:sym typeface="Montserrat"/>
              </a:defRPr>
            </a:lvl7pPr>
            <a:lvl8pPr lvl="7" rtl="0">
              <a:lnSpc>
                <a:spcPct val="80000"/>
              </a:lnSpc>
              <a:spcBef>
                <a:spcPts val="0"/>
              </a:spcBef>
              <a:spcAft>
                <a:spcPts val="0"/>
              </a:spcAft>
              <a:buNone/>
              <a:defRPr b="1" sz="6000">
                <a:solidFill>
                  <a:srgbClr val="FFFFFF"/>
                </a:solidFill>
                <a:latin typeface="Montserrat"/>
                <a:ea typeface="Montserrat"/>
                <a:cs typeface="Montserrat"/>
                <a:sym typeface="Montserrat"/>
              </a:defRPr>
            </a:lvl8pPr>
            <a:lvl9pPr lvl="8" rtl="0">
              <a:lnSpc>
                <a:spcPct val="80000"/>
              </a:lnSpc>
              <a:spcBef>
                <a:spcPts val="0"/>
              </a:spcBef>
              <a:spcAft>
                <a:spcPts val="0"/>
              </a:spcAft>
              <a:buNone/>
              <a:defRPr b="1" sz="6000">
                <a:solidFill>
                  <a:srgbClr val="FFFFFF"/>
                </a:solidFill>
                <a:latin typeface="Montserrat"/>
                <a:ea typeface="Montserrat"/>
                <a:cs typeface="Montserrat"/>
                <a:sym typeface="Montserrat"/>
              </a:defRPr>
            </a:lvl9pPr>
          </a:lstStyle>
          <a:p/>
        </p:txBody>
      </p:sp>
      <p:sp>
        <p:nvSpPr>
          <p:cNvPr id="251" name="Google Shape;251;p38"/>
          <p:cNvSpPr txBox="1"/>
          <p:nvPr>
            <p:ph idx="1" type="subTitle"/>
          </p:nvPr>
        </p:nvSpPr>
        <p:spPr>
          <a:xfrm>
            <a:off x="749825" y="735825"/>
            <a:ext cx="2229900" cy="1217100"/>
          </a:xfrm>
          <a:prstGeom prst="rect">
            <a:avLst/>
          </a:prstGeom>
        </p:spPr>
        <p:txBody>
          <a:bodyPr anchorCtr="0" anchor="t" bIns="0" lIns="0" spcFirstLastPara="1" rIns="0" wrap="square" tIns="0">
            <a:normAutofit/>
          </a:bodyPr>
          <a:lstStyle>
            <a:lvl1pPr lvl="0" rtl="0">
              <a:lnSpc>
                <a:spcPct val="80000"/>
              </a:lnSpc>
              <a:spcBef>
                <a:spcPts val="0"/>
              </a:spcBef>
              <a:spcAft>
                <a:spcPts val="0"/>
              </a:spcAft>
              <a:buNone/>
              <a:defRPr sz="1800">
                <a:solidFill>
                  <a:schemeClr val="lt2"/>
                </a:solidFill>
              </a:defRPr>
            </a:lvl1pPr>
            <a:lvl2pPr lvl="1" rtl="0">
              <a:spcBef>
                <a:spcPts val="1200"/>
              </a:spcBef>
              <a:spcAft>
                <a:spcPts val="0"/>
              </a:spcAft>
              <a:buNone/>
              <a:defRPr>
                <a:solidFill>
                  <a:schemeClr val="lt2"/>
                </a:solidFill>
              </a:defRPr>
            </a:lvl2pPr>
            <a:lvl3pPr lvl="2" rtl="0">
              <a:spcBef>
                <a:spcPts val="1200"/>
              </a:spcBef>
              <a:spcAft>
                <a:spcPts val="0"/>
              </a:spcAft>
              <a:buNone/>
              <a:defRPr>
                <a:solidFill>
                  <a:schemeClr val="lt2"/>
                </a:solidFill>
              </a:defRPr>
            </a:lvl3pPr>
            <a:lvl4pPr lvl="3" rtl="0">
              <a:spcBef>
                <a:spcPts val="1200"/>
              </a:spcBef>
              <a:spcAft>
                <a:spcPts val="0"/>
              </a:spcAft>
              <a:buNone/>
              <a:defRPr>
                <a:solidFill>
                  <a:schemeClr val="lt2"/>
                </a:solidFill>
              </a:defRPr>
            </a:lvl4pPr>
            <a:lvl5pPr lvl="4" rtl="0">
              <a:spcBef>
                <a:spcPts val="1200"/>
              </a:spcBef>
              <a:spcAft>
                <a:spcPts val="0"/>
              </a:spcAft>
              <a:buNone/>
              <a:defRPr>
                <a:solidFill>
                  <a:schemeClr val="lt2"/>
                </a:solidFill>
              </a:defRPr>
            </a:lvl5pPr>
            <a:lvl6pPr lvl="5" rtl="0">
              <a:spcBef>
                <a:spcPts val="1200"/>
              </a:spcBef>
              <a:spcAft>
                <a:spcPts val="0"/>
              </a:spcAft>
              <a:buNone/>
              <a:defRPr>
                <a:solidFill>
                  <a:schemeClr val="lt2"/>
                </a:solidFill>
              </a:defRPr>
            </a:lvl6pPr>
            <a:lvl7pPr lvl="6" rtl="0">
              <a:spcBef>
                <a:spcPts val="1200"/>
              </a:spcBef>
              <a:spcAft>
                <a:spcPts val="0"/>
              </a:spcAft>
              <a:buNone/>
              <a:defRPr>
                <a:solidFill>
                  <a:schemeClr val="lt2"/>
                </a:solidFill>
              </a:defRPr>
            </a:lvl7pPr>
            <a:lvl8pPr lvl="7" rtl="0">
              <a:spcBef>
                <a:spcPts val="1200"/>
              </a:spcBef>
              <a:spcAft>
                <a:spcPts val="0"/>
              </a:spcAft>
              <a:buNone/>
              <a:defRPr>
                <a:solidFill>
                  <a:schemeClr val="lt2"/>
                </a:solidFill>
              </a:defRPr>
            </a:lvl8pPr>
            <a:lvl9pPr lvl="8" rtl="0">
              <a:spcBef>
                <a:spcPts val="1200"/>
              </a:spcBef>
              <a:spcAft>
                <a:spcPts val="1200"/>
              </a:spcAft>
              <a:buNone/>
              <a:defRPr>
                <a:solidFill>
                  <a:schemeClr val="lt2"/>
                </a:solidFill>
              </a:defRPr>
            </a:lvl9pPr>
          </a:lstStyle>
          <a:p/>
        </p:txBody>
      </p:sp>
      <p:sp>
        <p:nvSpPr>
          <p:cNvPr id="252" name="Google Shape;252;p3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53" name="Google Shape;253;p38"/>
          <p:cNvGrpSpPr/>
          <p:nvPr/>
        </p:nvGrpSpPr>
        <p:grpSpPr>
          <a:xfrm rot="10800000">
            <a:off x="380487" y="356559"/>
            <a:ext cx="108498" cy="108747"/>
            <a:chOff x="2662625" y="569875"/>
            <a:chExt cx="1247100" cy="1247100"/>
          </a:xfrm>
        </p:grpSpPr>
        <p:sp>
          <p:nvSpPr>
            <p:cNvPr id="254" name="Google Shape;254;p38"/>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55" name="Google Shape;255;p38"/>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256" name="Google Shape;256;p38"/>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Dark">
  <p:cSld name="BLANK_4_1_3">
    <p:bg>
      <p:bgPr>
        <a:solidFill>
          <a:schemeClr val="dk1"/>
        </a:solidFill>
      </p:bgPr>
    </p:bg>
    <p:spTree>
      <p:nvGrpSpPr>
        <p:cNvPr id="257" name="Shape 257"/>
        <p:cNvGrpSpPr/>
        <p:nvPr/>
      </p:nvGrpSpPr>
      <p:grpSpPr>
        <a:xfrm>
          <a:off x="0" y="0"/>
          <a:ext cx="0" cy="0"/>
          <a:chOff x="0" y="0"/>
          <a:chExt cx="0" cy="0"/>
        </a:xfrm>
      </p:grpSpPr>
      <p:sp>
        <p:nvSpPr>
          <p:cNvPr id="258" name="Google Shape;258;p39"/>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solidFill>
                  <a:srgbClr val="FFFFFF"/>
                </a:solidFill>
                <a:latin typeface="Montserrat"/>
                <a:ea typeface="Montserrat"/>
                <a:cs typeface="Montserrat"/>
                <a:sym typeface="Montserrat"/>
              </a:defRPr>
            </a:lvl1pPr>
            <a:lvl2pPr lvl="1" rtl="0">
              <a:spcBef>
                <a:spcPts val="0"/>
              </a:spcBef>
              <a:spcAft>
                <a:spcPts val="0"/>
              </a:spcAft>
              <a:buNone/>
              <a:defRPr b="1" sz="1100">
                <a:solidFill>
                  <a:srgbClr val="FFFFFF"/>
                </a:solidFill>
                <a:latin typeface="Montserrat"/>
                <a:ea typeface="Montserrat"/>
                <a:cs typeface="Montserrat"/>
                <a:sym typeface="Montserrat"/>
              </a:defRPr>
            </a:lvl2pPr>
            <a:lvl3pPr lvl="2" rtl="0">
              <a:spcBef>
                <a:spcPts val="0"/>
              </a:spcBef>
              <a:spcAft>
                <a:spcPts val="0"/>
              </a:spcAft>
              <a:buNone/>
              <a:defRPr b="1" sz="1100">
                <a:solidFill>
                  <a:srgbClr val="FFFFFF"/>
                </a:solidFill>
                <a:latin typeface="Montserrat"/>
                <a:ea typeface="Montserrat"/>
                <a:cs typeface="Montserrat"/>
                <a:sym typeface="Montserrat"/>
              </a:defRPr>
            </a:lvl3pPr>
            <a:lvl4pPr lvl="3" rtl="0">
              <a:spcBef>
                <a:spcPts val="0"/>
              </a:spcBef>
              <a:spcAft>
                <a:spcPts val="0"/>
              </a:spcAft>
              <a:buNone/>
              <a:defRPr b="1" sz="1100">
                <a:solidFill>
                  <a:srgbClr val="FFFFFF"/>
                </a:solidFill>
                <a:latin typeface="Montserrat"/>
                <a:ea typeface="Montserrat"/>
                <a:cs typeface="Montserrat"/>
                <a:sym typeface="Montserrat"/>
              </a:defRPr>
            </a:lvl4pPr>
            <a:lvl5pPr lvl="4" rtl="0">
              <a:spcBef>
                <a:spcPts val="0"/>
              </a:spcBef>
              <a:spcAft>
                <a:spcPts val="0"/>
              </a:spcAft>
              <a:buNone/>
              <a:defRPr b="1" sz="1100">
                <a:solidFill>
                  <a:srgbClr val="FFFFFF"/>
                </a:solidFill>
                <a:latin typeface="Montserrat"/>
                <a:ea typeface="Montserrat"/>
                <a:cs typeface="Montserrat"/>
                <a:sym typeface="Montserrat"/>
              </a:defRPr>
            </a:lvl5pPr>
            <a:lvl6pPr lvl="5" rtl="0">
              <a:spcBef>
                <a:spcPts val="0"/>
              </a:spcBef>
              <a:spcAft>
                <a:spcPts val="0"/>
              </a:spcAft>
              <a:buNone/>
              <a:defRPr b="1" sz="1100">
                <a:solidFill>
                  <a:srgbClr val="FFFFFF"/>
                </a:solidFill>
                <a:latin typeface="Montserrat"/>
                <a:ea typeface="Montserrat"/>
                <a:cs typeface="Montserrat"/>
                <a:sym typeface="Montserrat"/>
              </a:defRPr>
            </a:lvl6pPr>
            <a:lvl7pPr lvl="6" rtl="0">
              <a:spcBef>
                <a:spcPts val="0"/>
              </a:spcBef>
              <a:spcAft>
                <a:spcPts val="0"/>
              </a:spcAft>
              <a:buNone/>
              <a:defRPr b="1" sz="1100">
                <a:solidFill>
                  <a:srgbClr val="FFFFFF"/>
                </a:solidFill>
                <a:latin typeface="Montserrat"/>
                <a:ea typeface="Montserrat"/>
                <a:cs typeface="Montserrat"/>
                <a:sym typeface="Montserrat"/>
              </a:defRPr>
            </a:lvl7pPr>
            <a:lvl8pPr lvl="7" rtl="0">
              <a:spcBef>
                <a:spcPts val="0"/>
              </a:spcBef>
              <a:spcAft>
                <a:spcPts val="0"/>
              </a:spcAft>
              <a:buNone/>
              <a:defRPr b="1" sz="1100">
                <a:solidFill>
                  <a:srgbClr val="FFFFFF"/>
                </a:solidFill>
                <a:latin typeface="Montserrat"/>
                <a:ea typeface="Montserrat"/>
                <a:cs typeface="Montserrat"/>
                <a:sym typeface="Montserrat"/>
              </a:defRPr>
            </a:lvl8pPr>
            <a:lvl9pPr lvl="8" rtl="0">
              <a:spcBef>
                <a:spcPts val="0"/>
              </a:spcBef>
              <a:spcAft>
                <a:spcPts val="0"/>
              </a:spcAft>
              <a:buNone/>
              <a:defRPr b="1" sz="1100">
                <a:solidFill>
                  <a:srgbClr val="FFFFFF"/>
                </a:solidFill>
                <a:latin typeface="Montserrat"/>
                <a:ea typeface="Montserrat"/>
                <a:cs typeface="Montserrat"/>
                <a:sym typeface="Montserrat"/>
              </a:defRPr>
            </a:lvl9pPr>
          </a:lstStyle>
          <a:p/>
        </p:txBody>
      </p:sp>
      <p:sp>
        <p:nvSpPr>
          <p:cNvPr id="259" name="Google Shape;259;p3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60" name="Google Shape;260;p39"/>
          <p:cNvGrpSpPr/>
          <p:nvPr/>
        </p:nvGrpSpPr>
        <p:grpSpPr>
          <a:xfrm rot="10800000">
            <a:off x="380487" y="356559"/>
            <a:ext cx="108498" cy="108747"/>
            <a:chOff x="2662625" y="569875"/>
            <a:chExt cx="1247100" cy="1247100"/>
          </a:xfrm>
        </p:grpSpPr>
        <p:sp>
          <p:nvSpPr>
            <p:cNvPr id="261" name="Google Shape;261;p39"/>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62" name="Google Shape;262;p39"/>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263" name="Google Shape;263;p39"/>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_5">
    <p:bg>
      <p:bgPr>
        <a:blipFill>
          <a:blip r:embed="rId2">
            <a:alphaModFix/>
          </a:blip>
          <a:stretch>
            <a:fillRect/>
          </a:stretch>
        </a:blipFill>
      </p:bgPr>
    </p:bg>
    <p:spTree>
      <p:nvGrpSpPr>
        <p:cNvPr id="264" name="Shape 264"/>
        <p:cNvGrpSpPr/>
        <p:nvPr/>
      </p:nvGrpSpPr>
      <p:grpSpPr>
        <a:xfrm>
          <a:off x="0" y="0"/>
          <a:ext cx="0" cy="0"/>
          <a:chOff x="0" y="0"/>
          <a:chExt cx="0" cy="0"/>
        </a:xfrm>
      </p:grpSpPr>
      <p:pic>
        <p:nvPicPr>
          <p:cNvPr id="265" name="Google Shape;265;p40"/>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266" name="Google Shape;266;p4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67" name="Google Shape;267;p40"/>
          <p:cNvGrpSpPr/>
          <p:nvPr/>
        </p:nvGrpSpPr>
        <p:grpSpPr>
          <a:xfrm rot="10800000">
            <a:off x="380487" y="356559"/>
            <a:ext cx="108498" cy="108747"/>
            <a:chOff x="2662625" y="569875"/>
            <a:chExt cx="1247100" cy="1247100"/>
          </a:xfrm>
        </p:grpSpPr>
        <p:sp>
          <p:nvSpPr>
            <p:cNvPr id="268" name="Google Shape;268;p40"/>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69" name="Google Shape;269;p40"/>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70" name="Google Shape;270;p40"/>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4_5">
    <p:bg>
      <p:bgPr>
        <a:solidFill>
          <a:srgbClr val="F3F3F3"/>
        </a:solidFill>
      </p:bgPr>
    </p:bg>
    <p:spTree>
      <p:nvGrpSpPr>
        <p:cNvPr id="271" name="Shape 271"/>
        <p:cNvGrpSpPr/>
        <p:nvPr/>
      </p:nvGrpSpPr>
      <p:grpSpPr>
        <a:xfrm>
          <a:off x="0" y="0"/>
          <a:ext cx="0" cy="0"/>
          <a:chOff x="0" y="0"/>
          <a:chExt cx="0" cy="0"/>
        </a:xfrm>
      </p:grpSpPr>
      <p:pic>
        <p:nvPicPr>
          <p:cNvPr id="272" name="Google Shape;272;p41"/>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273" name="Google Shape;273;p4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274" name="Google Shape;274;p41"/>
          <p:cNvGrpSpPr/>
          <p:nvPr/>
        </p:nvGrpSpPr>
        <p:grpSpPr>
          <a:xfrm rot="10800000">
            <a:off x="380487" y="356559"/>
            <a:ext cx="108498" cy="108747"/>
            <a:chOff x="2662625" y="569875"/>
            <a:chExt cx="1247100" cy="1247100"/>
          </a:xfrm>
        </p:grpSpPr>
        <p:sp>
          <p:nvSpPr>
            <p:cNvPr id="275" name="Google Shape;275;p4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76" name="Google Shape;276;p4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77" name="Google Shape;277;p41"/>
          <p:cNvSpPr txBox="1"/>
          <p:nvPr>
            <p:ph type="title"/>
          </p:nvPr>
        </p:nvSpPr>
        <p:spPr>
          <a:xfrm>
            <a:off x="739825" y="337075"/>
            <a:ext cx="5424300" cy="174300"/>
          </a:xfrm>
          <a:prstGeom prst="rect">
            <a:avLst/>
          </a:prstGeom>
        </p:spPr>
        <p:txBody>
          <a:bodyPr anchorCtr="0" anchor="t" bIns="0" lIns="0" spcFirstLastPara="1" rIns="0" wrap="square" tIns="0">
            <a:normAutofit/>
          </a:bodyPr>
          <a:lstStyle>
            <a:lvl1pPr lvl="0" rtl="0">
              <a:spcBef>
                <a:spcPts val="0"/>
              </a:spcBef>
              <a:spcAft>
                <a:spcPts val="0"/>
              </a:spcAft>
              <a:buNone/>
              <a:defRPr sz="1000"/>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Left - Light">
  <p:cSld name="BLANK_4_1">
    <p:bg>
      <p:bgPr>
        <a:solidFill>
          <a:schemeClr val="accent3"/>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28" name="Google Shape;28;p5"/>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29" name="Google Shape;29;p5"/>
          <p:cNvSpPr txBox="1"/>
          <p:nvPr>
            <p:ph idx="2" type="subTitle"/>
          </p:nvPr>
        </p:nvSpPr>
        <p:spPr>
          <a:xfrm>
            <a:off x="566250" y="1312925"/>
            <a:ext cx="42072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30" name="Google Shape;30;p5"/>
          <p:cNvSpPr txBox="1"/>
          <p:nvPr>
            <p:ph idx="3" type="body"/>
          </p:nvPr>
        </p:nvSpPr>
        <p:spPr>
          <a:xfrm>
            <a:off x="566250" y="2440600"/>
            <a:ext cx="4005900" cy="1719900"/>
          </a:xfrm>
          <a:prstGeom prst="rect">
            <a:avLst/>
          </a:prstGeom>
        </p:spPr>
        <p:txBody>
          <a:bodyPr anchorCtr="0" anchor="t" bIns="0" lIns="0" spcFirstLastPara="1" rIns="0" wrap="square" tIns="0">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pic>
        <p:nvPicPr>
          <p:cNvPr id="31" name="Google Shape;31;p5"/>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32" name="Google Shape;32;p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33" name="Google Shape;33;p5"/>
          <p:cNvSpPr/>
          <p:nvPr/>
        </p:nvSpPr>
        <p:spPr>
          <a:xfrm>
            <a:off x="5528700" y="0"/>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2">
  <p:cSld name="BLANK_4_1_6">
    <p:bg>
      <p:bgPr>
        <a:blipFill>
          <a:blip r:embed="rId2">
            <a:alphaModFix/>
          </a:blip>
          <a:stretch>
            <a:fillRect/>
          </a:stretch>
        </a:blipFill>
      </p:bgPr>
    </p:bg>
    <p:spTree>
      <p:nvGrpSpPr>
        <p:cNvPr id="278" name="Shape 278"/>
        <p:cNvGrpSpPr/>
        <p:nvPr/>
      </p:nvGrpSpPr>
      <p:grpSpPr>
        <a:xfrm>
          <a:off x="0" y="0"/>
          <a:ext cx="0" cy="0"/>
          <a:chOff x="0" y="0"/>
          <a:chExt cx="0" cy="0"/>
        </a:xfrm>
      </p:grpSpPr>
      <p:pic>
        <p:nvPicPr>
          <p:cNvPr id="279" name="Google Shape;279;p42"/>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280" name="Google Shape;280;p4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81" name="Google Shape;281;p42"/>
          <p:cNvGrpSpPr/>
          <p:nvPr/>
        </p:nvGrpSpPr>
        <p:grpSpPr>
          <a:xfrm rot="10800000">
            <a:off x="380487" y="356559"/>
            <a:ext cx="108498" cy="108747"/>
            <a:chOff x="2662625" y="569875"/>
            <a:chExt cx="1247100" cy="1247100"/>
          </a:xfrm>
        </p:grpSpPr>
        <p:sp>
          <p:nvSpPr>
            <p:cNvPr id="282" name="Google Shape;282;p4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83" name="Google Shape;283;p4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84" name="Google Shape;284;p42"/>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3">
  <p:cSld name="BLANK_4_1_7">
    <p:bg>
      <p:bgPr>
        <a:blipFill>
          <a:blip r:embed="rId2">
            <a:alphaModFix/>
          </a:blip>
          <a:stretch>
            <a:fillRect/>
          </a:stretch>
        </a:blipFill>
      </p:bgPr>
    </p:bg>
    <p:spTree>
      <p:nvGrpSpPr>
        <p:cNvPr id="285" name="Shape 285"/>
        <p:cNvGrpSpPr/>
        <p:nvPr/>
      </p:nvGrpSpPr>
      <p:grpSpPr>
        <a:xfrm>
          <a:off x="0" y="0"/>
          <a:ext cx="0" cy="0"/>
          <a:chOff x="0" y="0"/>
          <a:chExt cx="0" cy="0"/>
        </a:xfrm>
      </p:grpSpPr>
      <p:pic>
        <p:nvPicPr>
          <p:cNvPr id="286" name="Google Shape;286;p43"/>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287" name="Google Shape;287;p4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88" name="Google Shape;288;p43"/>
          <p:cNvGrpSpPr/>
          <p:nvPr/>
        </p:nvGrpSpPr>
        <p:grpSpPr>
          <a:xfrm rot="10800000">
            <a:off x="380487" y="356559"/>
            <a:ext cx="108498" cy="108747"/>
            <a:chOff x="2662625" y="569875"/>
            <a:chExt cx="1247100" cy="1247100"/>
          </a:xfrm>
        </p:grpSpPr>
        <p:sp>
          <p:nvSpPr>
            <p:cNvPr id="289" name="Google Shape;289;p43"/>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90" name="Google Shape;290;p43"/>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91" name="Google Shape;291;p43"/>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4">
  <p:cSld name="BLANK_4_1_8">
    <p:bg>
      <p:bgPr>
        <a:blipFill>
          <a:blip r:embed="rId2">
            <a:alphaModFix/>
          </a:blip>
          <a:stretch>
            <a:fillRect/>
          </a:stretch>
        </a:blipFill>
      </p:bgPr>
    </p:bg>
    <p:spTree>
      <p:nvGrpSpPr>
        <p:cNvPr id="292" name="Shape 292"/>
        <p:cNvGrpSpPr/>
        <p:nvPr/>
      </p:nvGrpSpPr>
      <p:grpSpPr>
        <a:xfrm>
          <a:off x="0" y="0"/>
          <a:ext cx="0" cy="0"/>
          <a:chOff x="0" y="0"/>
          <a:chExt cx="0" cy="0"/>
        </a:xfrm>
      </p:grpSpPr>
      <p:pic>
        <p:nvPicPr>
          <p:cNvPr id="293" name="Google Shape;293;p44"/>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294" name="Google Shape;294;p4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95" name="Google Shape;295;p44"/>
          <p:cNvGrpSpPr/>
          <p:nvPr/>
        </p:nvGrpSpPr>
        <p:grpSpPr>
          <a:xfrm rot="10800000">
            <a:off x="380487" y="356559"/>
            <a:ext cx="108498" cy="108747"/>
            <a:chOff x="2662625" y="569875"/>
            <a:chExt cx="1247100" cy="1247100"/>
          </a:xfrm>
        </p:grpSpPr>
        <p:sp>
          <p:nvSpPr>
            <p:cNvPr id="296" name="Google Shape;296;p4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97" name="Google Shape;297;p4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98" name="Google Shape;298;p44"/>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p:cSld name="BLANK_8_1_1_1_1">
    <p:bg>
      <p:bgPr>
        <a:blipFill>
          <a:blip r:embed="rId2">
            <a:alphaModFix/>
          </a:blip>
          <a:stretch>
            <a:fillRect/>
          </a:stretch>
        </a:blipFill>
      </p:bgPr>
    </p:bg>
    <p:spTree>
      <p:nvGrpSpPr>
        <p:cNvPr id="299" name="Shape 299"/>
        <p:cNvGrpSpPr/>
        <p:nvPr/>
      </p:nvGrpSpPr>
      <p:grpSpPr>
        <a:xfrm>
          <a:off x="0" y="0"/>
          <a:ext cx="0" cy="0"/>
          <a:chOff x="0" y="0"/>
          <a:chExt cx="0" cy="0"/>
        </a:xfrm>
      </p:grpSpPr>
      <p:pic>
        <p:nvPicPr>
          <p:cNvPr id="300" name="Google Shape;300;p45"/>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01" name="Google Shape;301;p4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02" name="Google Shape;302;p45"/>
          <p:cNvGrpSpPr/>
          <p:nvPr/>
        </p:nvGrpSpPr>
        <p:grpSpPr>
          <a:xfrm rot="10800000">
            <a:off x="380487" y="356559"/>
            <a:ext cx="108498" cy="108747"/>
            <a:chOff x="2662625" y="569875"/>
            <a:chExt cx="1247100" cy="1247100"/>
          </a:xfrm>
        </p:grpSpPr>
        <p:sp>
          <p:nvSpPr>
            <p:cNvPr id="303" name="Google Shape;303;p4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04" name="Google Shape;304;p4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05" name="Google Shape;305;p45"/>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306" name="Google Shape;306;p45"/>
          <p:cNvSpPr txBox="1"/>
          <p:nvPr>
            <p:ph idx="1" type="body"/>
          </p:nvPr>
        </p:nvSpPr>
        <p:spPr>
          <a:xfrm>
            <a:off x="737750" y="2491150"/>
            <a:ext cx="3473700" cy="19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307" name="Google Shape;307;p45"/>
          <p:cNvSpPr txBox="1"/>
          <p:nvPr>
            <p:ph idx="2" type="subTitle"/>
          </p:nvPr>
        </p:nvSpPr>
        <p:spPr>
          <a:xfrm>
            <a:off x="741679" y="1260875"/>
            <a:ext cx="3473700" cy="8160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800"/>
            </a:lvl1pPr>
            <a:lvl2pPr lvl="1" rtl="0">
              <a:spcBef>
                <a:spcPts val="1200"/>
              </a:spcBef>
              <a:spcAft>
                <a:spcPts val="0"/>
              </a:spcAft>
              <a:buNone/>
              <a:defRPr sz="1800"/>
            </a:lvl2pPr>
            <a:lvl3pPr lvl="2" rtl="0">
              <a:spcBef>
                <a:spcPts val="1200"/>
              </a:spcBef>
              <a:spcAft>
                <a:spcPts val="0"/>
              </a:spcAft>
              <a:buNone/>
              <a:defRPr sz="1800"/>
            </a:lvl3pPr>
            <a:lvl4pPr lvl="3" rtl="0">
              <a:spcBef>
                <a:spcPts val="1200"/>
              </a:spcBef>
              <a:spcAft>
                <a:spcPts val="0"/>
              </a:spcAft>
              <a:buNone/>
              <a:defRPr sz="1800"/>
            </a:lvl4pPr>
            <a:lvl5pPr lvl="4" rtl="0">
              <a:spcBef>
                <a:spcPts val="1200"/>
              </a:spcBef>
              <a:spcAft>
                <a:spcPts val="0"/>
              </a:spcAft>
              <a:buNone/>
              <a:defRPr sz="1800"/>
            </a:lvl5pPr>
            <a:lvl6pPr lvl="5" rtl="0">
              <a:spcBef>
                <a:spcPts val="1200"/>
              </a:spcBef>
              <a:spcAft>
                <a:spcPts val="0"/>
              </a:spcAft>
              <a:buNone/>
              <a:defRPr sz="1800"/>
            </a:lvl6pPr>
            <a:lvl7pPr lvl="6" rtl="0">
              <a:spcBef>
                <a:spcPts val="1200"/>
              </a:spcBef>
              <a:spcAft>
                <a:spcPts val="0"/>
              </a:spcAft>
              <a:buNone/>
              <a:defRPr sz="1800"/>
            </a:lvl7pPr>
            <a:lvl8pPr lvl="7" rtl="0">
              <a:spcBef>
                <a:spcPts val="1200"/>
              </a:spcBef>
              <a:spcAft>
                <a:spcPts val="0"/>
              </a:spcAft>
              <a:buNone/>
              <a:defRPr sz="1800"/>
            </a:lvl8pPr>
            <a:lvl9pPr lvl="8" rtl="0">
              <a:spcBef>
                <a:spcPts val="1200"/>
              </a:spcBef>
              <a:spcAft>
                <a:spcPts val="120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5">
  <p:cSld name="BLANK_4_1_9">
    <p:bg>
      <p:bgPr>
        <a:blipFill>
          <a:blip r:embed="rId2">
            <a:alphaModFix/>
          </a:blip>
          <a:stretch>
            <a:fillRect/>
          </a:stretch>
        </a:blipFill>
      </p:bgPr>
    </p:bg>
    <p:spTree>
      <p:nvGrpSpPr>
        <p:cNvPr id="308" name="Shape 308"/>
        <p:cNvGrpSpPr/>
        <p:nvPr/>
      </p:nvGrpSpPr>
      <p:grpSpPr>
        <a:xfrm>
          <a:off x="0" y="0"/>
          <a:ext cx="0" cy="0"/>
          <a:chOff x="0" y="0"/>
          <a:chExt cx="0" cy="0"/>
        </a:xfrm>
      </p:grpSpPr>
      <p:pic>
        <p:nvPicPr>
          <p:cNvPr id="309" name="Google Shape;309;p46"/>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10" name="Google Shape;310;p4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11" name="Google Shape;311;p46"/>
          <p:cNvGrpSpPr/>
          <p:nvPr/>
        </p:nvGrpSpPr>
        <p:grpSpPr>
          <a:xfrm rot="10800000">
            <a:off x="380487" y="356559"/>
            <a:ext cx="108498" cy="108747"/>
            <a:chOff x="2662625" y="569875"/>
            <a:chExt cx="1247100" cy="1247100"/>
          </a:xfrm>
        </p:grpSpPr>
        <p:sp>
          <p:nvSpPr>
            <p:cNvPr id="312" name="Google Shape;312;p46"/>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13" name="Google Shape;313;p46"/>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14" name="Google Shape;314;p46"/>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6">
  <p:cSld name="BLANK_4_1_10">
    <p:bg>
      <p:bgPr>
        <a:blipFill>
          <a:blip r:embed="rId2">
            <a:alphaModFix/>
          </a:blip>
          <a:stretch>
            <a:fillRect/>
          </a:stretch>
        </a:blipFill>
      </p:bgPr>
    </p:bg>
    <p:spTree>
      <p:nvGrpSpPr>
        <p:cNvPr id="315" name="Shape 315"/>
        <p:cNvGrpSpPr/>
        <p:nvPr/>
      </p:nvGrpSpPr>
      <p:grpSpPr>
        <a:xfrm>
          <a:off x="0" y="0"/>
          <a:ext cx="0" cy="0"/>
          <a:chOff x="0" y="0"/>
          <a:chExt cx="0" cy="0"/>
        </a:xfrm>
      </p:grpSpPr>
      <p:pic>
        <p:nvPicPr>
          <p:cNvPr id="316" name="Google Shape;316;p47"/>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17" name="Google Shape;317;p4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18" name="Google Shape;318;p47"/>
          <p:cNvGrpSpPr/>
          <p:nvPr/>
        </p:nvGrpSpPr>
        <p:grpSpPr>
          <a:xfrm rot="10800000">
            <a:off x="380487" y="356559"/>
            <a:ext cx="108498" cy="108747"/>
            <a:chOff x="2662625" y="569875"/>
            <a:chExt cx="1247100" cy="1247100"/>
          </a:xfrm>
        </p:grpSpPr>
        <p:sp>
          <p:nvSpPr>
            <p:cNvPr id="319" name="Google Shape;319;p4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20" name="Google Shape;320;p4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21" name="Google Shape;321;p47"/>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7">
  <p:cSld name="BLANK_4_1_11">
    <p:bg>
      <p:bgPr>
        <a:blipFill>
          <a:blip r:embed="rId2">
            <a:alphaModFix/>
          </a:blip>
          <a:stretch>
            <a:fillRect/>
          </a:stretch>
        </a:blipFill>
      </p:bgPr>
    </p:bg>
    <p:spTree>
      <p:nvGrpSpPr>
        <p:cNvPr id="322" name="Shape 322"/>
        <p:cNvGrpSpPr/>
        <p:nvPr/>
      </p:nvGrpSpPr>
      <p:grpSpPr>
        <a:xfrm>
          <a:off x="0" y="0"/>
          <a:ext cx="0" cy="0"/>
          <a:chOff x="0" y="0"/>
          <a:chExt cx="0" cy="0"/>
        </a:xfrm>
      </p:grpSpPr>
      <p:pic>
        <p:nvPicPr>
          <p:cNvPr id="323" name="Google Shape;323;p48"/>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24" name="Google Shape;324;p4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25" name="Google Shape;325;p48"/>
          <p:cNvGrpSpPr/>
          <p:nvPr/>
        </p:nvGrpSpPr>
        <p:grpSpPr>
          <a:xfrm rot="10800000">
            <a:off x="380487" y="356559"/>
            <a:ext cx="108498" cy="108747"/>
            <a:chOff x="2662625" y="569875"/>
            <a:chExt cx="1247100" cy="1247100"/>
          </a:xfrm>
        </p:grpSpPr>
        <p:sp>
          <p:nvSpPr>
            <p:cNvPr id="326" name="Google Shape;326;p4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27" name="Google Shape;327;p4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28" name="Google Shape;328;p48"/>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8">
  <p:cSld name="BLANK_4_1_12">
    <p:bg>
      <p:bgPr>
        <a:blipFill>
          <a:blip r:embed="rId2">
            <a:alphaModFix/>
          </a:blip>
          <a:stretch>
            <a:fillRect/>
          </a:stretch>
        </a:blipFill>
      </p:bgPr>
    </p:bg>
    <p:spTree>
      <p:nvGrpSpPr>
        <p:cNvPr id="329" name="Shape 329"/>
        <p:cNvGrpSpPr/>
        <p:nvPr/>
      </p:nvGrpSpPr>
      <p:grpSpPr>
        <a:xfrm>
          <a:off x="0" y="0"/>
          <a:ext cx="0" cy="0"/>
          <a:chOff x="0" y="0"/>
          <a:chExt cx="0" cy="0"/>
        </a:xfrm>
      </p:grpSpPr>
      <p:pic>
        <p:nvPicPr>
          <p:cNvPr id="330" name="Google Shape;330;p49"/>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31" name="Google Shape;331;p4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32" name="Google Shape;332;p49"/>
          <p:cNvGrpSpPr/>
          <p:nvPr/>
        </p:nvGrpSpPr>
        <p:grpSpPr>
          <a:xfrm rot="10800000">
            <a:off x="380487" y="356559"/>
            <a:ext cx="108498" cy="108747"/>
            <a:chOff x="2662625" y="569875"/>
            <a:chExt cx="1247100" cy="1247100"/>
          </a:xfrm>
        </p:grpSpPr>
        <p:sp>
          <p:nvSpPr>
            <p:cNvPr id="333" name="Google Shape;333;p49"/>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34" name="Google Shape;334;p49"/>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35" name="Google Shape;335;p49"/>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36" name="Shape 336"/>
        <p:cNvGrpSpPr/>
        <p:nvPr/>
      </p:nvGrpSpPr>
      <p:grpSpPr>
        <a:xfrm>
          <a:off x="0" y="0"/>
          <a:ext cx="0" cy="0"/>
          <a:chOff x="0" y="0"/>
          <a:chExt cx="0" cy="0"/>
        </a:xfrm>
      </p:grpSpPr>
      <p:sp>
        <p:nvSpPr>
          <p:cNvPr id="337" name="Google Shape;337;p5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8" name="Google Shape;338;p5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9" name="Google Shape;339;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IDE DARK FUTURE 2020">
  <p:cSld name="BLANK_11">
    <p:bg>
      <p:bgPr>
        <a:solidFill>
          <a:srgbClr val="03002C"/>
        </a:solidFill>
      </p:bgPr>
    </p:bg>
    <p:spTree>
      <p:nvGrpSpPr>
        <p:cNvPr id="340" name="Shape 340"/>
        <p:cNvGrpSpPr/>
        <p:nvPr/>
      </p:nvGrpSpPr>
      <p:grpSpPr>
        <a:xfrm>
          <a:off x="0" y="0"/>
          <a:ext cx="0" cy="0"/>
          <a:chOff x="0" y="0"/>
          <a:chExt cx="0" cy="0"/>
        </a:xfrm>
      </p:grpSpPr>
      <p:pic>
        <p:nvPicPr>
          <p:cNvPr id="341" name="Google Shape;341;p51"/>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342" name="Google Shape;342;p5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43" name="Google Shape;343;p51"/>
          <p:cNvGrpSpPr/>
          <p:nvPr/>
        </p:nvGrpSpPr>
        <p:grpSpPr>
          <a:xfrm rot="10800000">
            <a:off x="380487" y="356559"/>
            <a:ext cx="108498" cy="108747"/>
            <a:chOff x="2662625" y="569875"/>
            <a:chExt cx="1247100" cy="1247100"/>
          </a:xfrm>
        </p:grpSpPr>
        <p:sp>
          <p:nvSpPr>
            <p:cNvPr id="344" name="Google Shape;344;p51"/>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45" name="Google Shape;345;p51"/>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46" name="Google Shape;346;p51"/>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sp>
        <p:nvSpPr>
          <p:cNvPr id="347" name="Google Shape;347;p51"/>
          <p:cNvSpPr txBox="1"/>
          <p:nvPr>
            <p:ph idx="1" type="subTitle"/>
          </p:nvPr>
        </p:nvSpPr>
        <p:spPr>
          <a:xfrm rot="-5400000">
            <a:off x="-1477750" y="2432100"/>
            <a:ext cx="3856800" cy="141900"/>
          </a:xfrm>
          <a:prstGeom prst="rect">
            <a:avLst/>
          </a:prstGeom>
        </p:spPr>
        <p:txBody>
          <a:bodyPr anchorCtr="0" anchor="t" bIns="0" lIns="0" spcFirstLastPara="1" rIns="0" wrap="square" tIns="0">
            <a:norm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1200"/>
              </a:spcBef>
              <a:spcAft>
                <a:spcPts val="0"/>
              </a:spcAft>
              <a:buNone/>
              <a:defRPr sz="800">
                <a:solidFill>
                  <a:srgbClr val="FFFFFF"/>
                </a:solidFill>
                <a:latin typeface="Montserrat Light"/>
                <a:ea typeface="Montserrat Light"/>
                <a:cs typeface="Montserrat Light"/>
                <a:sym typeface="Montserrat Light"/>
              </a:defRPr>
            </a:lvl2pPr>
            <a:lvl3pPr lvl="2" rtl="0">
              <a:spcBef>
                <a:spcPts val="1200"/>
              </a:spcBef>
              <a:spcAft>
                <a:spcPts val="0"/>
              </a:spcAft>
              <a:buNone/>
              <a:defRPr sz="800">
                <a:solidFill>
                  <a:srgbClr val="FFFFFF"/>
                </a:solidFill>
                <a:latin typeface="Montserrat Light"/>
                <a:ea typeface="Montserrat Light"/>
                <a:cs typeface="Montserrat Light"/>
                <a:sym typeface="Montserrat Light"/>
              </a:defRPr>
            </a:lvl3pPr>
            <a:lvl4pPr lvl="3" rtl="0">
              <a:spcBef>
                <a:spcPts val="1200"/>
              </a:spcBef>
              <a:spcAft>
                <a:spcPts val="0"/>
              </a:spcAft>
              <a:buNone/>
              <a:defRPr sz="800">
                <a:solidFill>
                  <a:srgbClr val="FFFFFF"/>
                </a:solidFill>
                <a:latin typeface="Montserrat Light"/>
                <a:ea typeface="Montserrat Light"/>
                <a:cs typeface="Montserrat Light"/>
                <a:sym typeface="Montserrat Light"/>
              </a:defRPr>
            </a:lvl4pPr>
            <a:lvl5pPr lvl="4" rtl="0">
              <a:spcBef>
                <a:spcPts val="1200"/>
              </a:spcBef>
              <a:spcAft>
                <a:spcPts val="0"/>
              </a:spcAft>
              <a:buNone/>
              <a:defRPr sz="800">
                <a:solidFill>
                  <a:srgbClr val="FFFFFF"/>
                </a:solidFill>
                <a:latin typeface="Montserrat Light"/>
                <a:ea typeface="Montserrat Light"/>
                <a:cs typeface="Montserrat Light"/>
                <a:sym typeface="Montserrat Light"/>
              </a:defRPr>
            </a:lvl5pPr>
            <a:lvl6pPr lvl="5" rtl="0">
              <a:spcBef>
                <a:spcPts val="1200"/>
              </a:spcBef>
              <a:spcAft>
                <a:spcPts val="0"/>
              </a:spcAft>
              <a:buNone/>
              <a:defRPr sz="800">
                <a:solidFill>
                  <a:srgbClr val="FFFFFF"/>
                </a:solidFill>
                <a:latin typeface="Montserrat Light"/>
                <a:ea typeface="Montserrat Light"/>
                <a:cs typeface="Montserrat Light"/>
                <a:sym typeface="Montserrat Light"/>
              </a:defRPr>
            </a:lvl6pPr>
            <a:lvl7pPr lvl="6" rtl="0">
              <a:spcBef>
                <a:spcPts val="1200"/>
              </a:spcBef>
              <a:spcAft>
                <a:spcPts val="0"/>
              </a:spcAft>
              <a:buNone/>
              <a:defRPr sz="800">
                <a:solidFill>
                  <a:srgbClr val="FFFFFF"/>
                </a:solidFill>
                <a:latin typeface="Montserrat Light"/>
                <a:ea typeface="Montserrat Light"/>
                <a:cs typeface="Montserrat Light"/>
                <a:sym typeface="Montserrat Light"/>
              </a:defRPr>
            </a:lvl7pPr>
            <a:lvl8pPr lvl="7" rtl="0">
              <a:spcBef>
                <a:spcPts val="1200"/>
              </a:spcBef>
              <a:spcAft>
                <a:spcPts val="0"/>
              </a:spcAft>
              <a:buNone/>
              <a:defRPr sz="800">
                <a:solidFill>
                  <a:srgbClr val="FFFFFF"/>
                </a:solidFill>
                <a:latin typeface="Montserrat Light"/>
                <a:ea typeface="Montserrat Light"/>
                <a:cs typeface="Montserrat Light"/>
                <a:sym typeface="Montserrat Light"/>
              </a:defRPr>
            </a:lvl8pPr>
            <a:lvl9pPr lvl="8" rtl="0">
              <a:spcBef>
                <a:spcPts val="1200"/>
              </a:spcBef>
              <a:spcAft>
                <a:spcPts val="1200"/>
              </a:spcAft>
              <a:buNone/>
              <a:defRPr sz="800">
                <a:solidFill>
                  <a:srgbClr val="FFFFFF"/>
                </a:solidFill>
                <a:latin typeface="Montserrat Light"/>
                <a:ea typeface="Montserrat Light"/>
                <a:cs typeface="Montserrat Light"/>
                <a:sym typeface="Montserrat Light"/>
              </a:defRPr>
            </a:lvl9pPr>
          </a:lstStyle>
          <a:p/>
        </p:txBody>
      </p:sp>
      <p:pic>
        <p:nvPicPr>
          <p:cNvPr id="348" name="Google Shape;348;p51"/>
          <p:cNvPicPr preferRelativeResize="0"/>
          <p:nvPr/>
        </p:nvPicPr>
        <p:blipFill>
          <a:blip r:embed="rId3">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Right - Light">
  <p:cSld name="BLANK_4_1_1">
    <p:bg>
      <p:bgPr>
        <a:solidFill>
          <a:schemeClr val="accent3"/>
        </a:solidFill>
      </p:bgPr>
    </p:bg>
    <p:spTree>
      <p:nvGrpSpPr>
        <p:cNvPr id="34" name="Shape 34"/>
        <p:cNvGrpSpPr/>
        <p:nvPr/>
      </p:nvGrpSpPr>
      <p:grpSpPr>
        <a:xfrm>
          <a:off x="0" y="0"/>
          <a:ext cx="0" cy="0"/>
          <a:chOff x="0" y="0"/>
          <a:chExt cx="0" cy="0"/>
        </a:xfrm>
      </p:grpSpPr>
      <p:sp>
        <p:nvSpPr>
          <p:cNvPr id="35" name="Google Shape;35;p6"/>
          <p:cNvSpPr/>
          <p:nvPr/>
        </p:nvSpPr>
        <p:spPr>
          <a:xfrm>
            <a:off x="0" y="-125"/>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6" name="Google Shape;36;p6"/>
          <p:cNvSpPr txBox="1"/>
          <p:nvPr>
            <p:ph idx="1" type="subTitle"/>
          </p:nvPr>
        </p:nvSpPr>
        <p:spPr>
          <a:xfrm>
            <a:off x="4303575" y="1312925"/>
            <a:ext cx="44505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37" name="Google Shape;37;p6"/>
          <p:cNvSpPr txBox="1"/>
          <p:nvPr>
            <p:ph idx="2" type="body"/>
          </p:nvPr>
        </p:nvSpPr>
        <p:spPr>
          <a:xfrm>
            <a:off x="4303575" y="2440600"/>
            <a:ext cx="4450500" cy="17199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8" name="Google Shape;38;p6"/>
          <p:cNvSpPr txBox="1"/>
          <p:nvPr>
            <p:ph idx="3" type="subTitle"/>
          </p:nvPr>
        </p:nvSpPr>
        <p:spPr>
          <a:xfrm>
            <a:off x="4303575" y="283025"/>
            <a:ext cx="41016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pic>
        <p:nvPicPr>
          <p:cNvPr id="39" name="Google Shape;39;p6"/>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0" name="Google Shape;40;p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9">
  <p:cSld name="BLANK_4_1_13">
    <p:bg>
      <p:bgPr>
        <a:blipFill>
          <a:blip r:embed="rId2">
            <a:alphaModFix/>
          </a:blip>
          <a:stretch>
            <a:fillRect/>
          </a:stretch>
        </a:blipFill>
      </p:bgPr>
    </p:bg>
    <p:spTree>
      <p:nvGrpSpPr>
        <p:cNvPr id="349" name="Shape 349"/>
        <p:cNvGrpSpPr/>
        <p:nvPr/>
      </p:nvGrpSpPr>
      <p:grpSpPr>
        <a:xfrm>
          <a:off x="0" y="0"/>
          <a:ext cx="0" cy="0"/>
          <a:chOff x="0" y="0"/>
          <a:chExt cx="0" cy="0"/>
        </a:xfrm>
      </p:grpSpPr>
      <p:pic>
        <p:nvPicPr>
          <p:cNvPr id="350" name="Google Shape;350;p52"/>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51" name="Google Shape;351;p5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52" name="Google Shape;352;p52"/>
          <p:cNvGrpSpPr/>
          <p:nvPr/>
        </p:nvGrpSpPr>
        <p:grpSpPr>
          <a:xfrm rot="10800000">
            <a:off x="380487" y="356559"/>
            <a:ext cx="108498" cy="108747"/>
            <a:chOff x="2662625" y="569875"/>
            <a:chExt cx="1247100" cy="1247100"/>
          </a:xfrm>
        </p:grpSpPr>
        <p:sp>
          <p:nvSpPr>
            <p:cNvPr id="353" name="Google Shape;353;p5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54" name="Google Shape;354;p5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55" name="Google Shape;355;p52"/>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0">
  <p:cSld name="BLANK_4_1_14">
    <p:bg>
      <p:bgPr>
        <a:blipFill>
          <a:blip r:embed="rId2">
            <a:alphaModFix/>
          </a:blip>
          <a:stretch>
            <a:fillRect/>
          </a:stretch>
        </a:blipFill>
      </p:bgPr>
    </p:bg>
    <p:spTree>
      <p:nvGrpSpPr>
        <p:cNvPr id="356" name="Shape 356"/>
        <p:cNvGrpSpPr/>
        <p:nvPr/>
      </p:nvGrpSpPr>
      <p:grpSpPr>
        <a:xfrm>
          <a:off x="0" y="0"/>
          <a:ext cx="0" cy="0"/>
          <a:chOff x="0" y="0"/>
          <a:chExt cx="0" cy="0"/>
        </a:xfrm>
      </p:grpSpPr>
      <p:pic>
        <p:nvPicPr>
          <p:cNvPr id="357" name="Google Shape;357;p53"/>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358" name="Google Shape;358;p5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59" name="Google Shape;359;p53"/>
          <p:cNvGrpSpPr/>
          <p:nvPr/>
        </p:nvGrpSpPr>
        <p:grpSpPr>
          <a:xfrm rot="10800000">
            <a:off x="380487" y="356559"/>
            <a:ext cx="108498" cy="108747"/>
            <a:chOff x="2662625" y="569875"/>
            <a:chExt cx="1247100" cy="1247100"/>
          </a:xfrm>
        </p:grpSpPr>
        <p:sp>
          <p:nvSpPr>
            <p:cNvPr id="360" name="Google Shape;360;p53"/>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61" name="Google Shape;361;p53"/>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62" name="Google Shape;362;p53"/>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1">
  <p:cSld name="BLANK_4_1_15">
    <p:bg>
      <p:bgPr>
        <a:blipFill>
          <a:blip r:embed="rId2">
            <a:alphaModFix/>
          </a:blip>
          <a:stretch>
            <a:fillRect/>
          </a:stretch>
        </a:blipFill>
      </p:bgPr>
    </p:bg>
    <p:spTree>
      <p:nvGrpSpPr>
        <p:cNvPr id="363" name="Shape 363"/>
        <p:cNvGrpSpPr/>
        <p:nvPr/>
      </p:nvGrpSpPr>
      <p:grpSpPr>
        <a:xfrm>
          <a:off x="0" y="0"/>
          <a:ext cx="0" cy="0"/>
          <a:chOff x="0" y="0"/>
          <a:chExt cx="0" cy="0"/>
        </a:xfrm>
      </p:grpSpPr>
      <p:pic>
        <p:nvPicPr>
          <p:cNvPr id="364" name="Google Shape;364;p54"/>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65" name="Google Shape;365;p5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66" name="Google Shape;366;p54"/>
          <p:cNvGrpSpPr/>
          <p:nvPr/>
        </p:nvGrpSpPr>
        <p:grpSpPr>
          <a:xfrm rot="10800000">
            <a:off x="380487" y="356559"/>
            <a:ext cx="108498" cy="108747"/>
            <a:chOff x="2662625" y="569875"/>
            <a:chExt cx="1247100" cy="1247100"/>
          </a:xfrm>
        </p:grpSpPr>
        <p:sp>
          <p:nvSpPr>
            <p:cNvPr id="367" name="Google Shape;367;p5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68" name="Google Shape;368;p5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69" name="Google Shape;369;p54"/>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Dark  no logo 1 1 1">
  <p:cSld name="BLANK_4_1_3_1_1_3">
    <p:bg>
      <p:bgPr>
        <a:solidFill>
          <a:srgbClr val="F3F3F3"/>
        </a:solidFill>
      </p:bgPr>
    </p:bg>
    <p:spTree>
      <p:nvGrpSpPr>
        <p:cNvPr id="370" name="Shape 370"/>
        <p:cNvGrpSpPr/>
        <p:nvPr/>
      </p:nvGrpSpPr>
      <p:grpSpPr>
        <a:xfrm>
          <a:off x="0" y="0"/>
          <a:ext cx="0" cy="0"/>
          <a:chOff x="0" y="0"/>
          <a:chExt cx="0" cy="0"/>
        </a:xfrm>
      </p:grpSpPr>
      <p:sp>
        <p:nvSpPr>
          <p:cNvPr id="371" name="Google Shape;371;p5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marR="0" rtl="0" algn="ctr">
              <a:lnSpc>
                <a:spcPct val="140000"/>
              </a:lnSpc>
              <a:spcBef>
                <a:spcPts val="0"/>
              </a:spcBef>
              <a:spcAft>
                <a:spcPts val="0"/>
              </a:spcAft>
              <a:buClr>
                <a:srgbClr val="000000"/>
              </a:buClr>
              <a:buSzPts val="800"/>
              <a:buFont typeface="Arial"/>
              <a:buNone/>
            </a:pPr>
            <a:fld id="{00000000-1234-1234-1234-123412341234}" type="slidenum">
              <a:rPr b="1" i="0" lang="en-GB" sz="800" u="none" cap="none" strike="noStrike">
                <a:solidFill>
                  <a:schemeClr val="dk1"/>
                </a:solidFill>
                <a:latin typeface="Montserrat"/>
                <a:ea typeface="Montserrat"/>
                <a:cs typeface="Montserrat"/>
                <a:sym typeface="Montserrat"/>
              </a:rPr>
              <a:t>‹#›</a:t>
            </a:fld>
            <a:endParaRPr b="0" i="0" sz="800" u="none" cap="none" strike="noStrike">
              <a:solidFill>
                <a:schemeClr val="dk1"/>
              </a:solidFill>
              <a:latin typeface="Arial"/>
              <a:ea typeface="Arial"/>
              <a:cs typeface="Arial"/>
              <a:sym typeface="Arial"/>
            </a:endParaRPr>
          </a:p>
        </p:txBody>
      </p:sp>
      <p:grpSp>
        <p:nvGrpSpPr>
          <p:cNvPr id="372" name="Google Shape;372;p55"/>
          <p:cNvGrpSpPr/>
          <p:nvPr/>
        </p:nvGrpSpPr>
        <p:grpSpPr>
          <a:xfrm rot="10800000">
            <a:off x="380488" y="356559"/>
            <a:ext cx="108498" cy="108747"/>
            <a:chOff x="2662625" y="569875"/>
            <a:chExt cx="1247100" cy="1247100"/>
          </a:xfrm>
        </p:grpSpPr>
        <p:sp>
          <p:nvSpPr>
            <p:cNvPr id="373" name="Google Shape;373;p5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5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dark">
  <p:cSld name="BLANK_10_3">
    <p:bg>
      <p:bgPr>
        <a:solidFill>
          <a:schemeClr val="dk1"/>
        </a:solidFill>
      </p:bgPr>
    </p:bg>
    <p:spTree>
      <p:nvGrpSpPr>
        <p:cNvPr id="375" name="Shape 375"/>
        <p:cNvGrpSpPr/>
        <p:nvPr/>
      </p:nvGrpSpPr>
      <p:grpSpPr>
        <a:xfrm>
          <a:off x="0" y="0"/>
          <a:ext cx="0" cy="0"/>
          <a:chOff x="0" y="0"/>
          <a:chExt cx="0" cy="0"/>
        </a:xfrm>
      </p:grpSpPr>
      <p:sp>
        <p:nvSpPr>
          <p:cNvPr id="376" name="Google Shape;376;p56"/>
          <p:cNvSpPr txBox="1"/>
          <p:nvPr>
            <p:ph type="title"/>
          </p:nvPr>
        </p:nvSpPr>
        <p:spPr>
          <a:xfrm>
            <a:off x="697205" y="2251700"/>
            <a:ext cx="4000500" cy="1740900"/>
          </a:xfrm>
          <a:prstGeom prst="rect">
            <a:avLst/>
          </a:prstGeom>
          <a:noFill/>
          <a:ln>
            <a:noFill/>
          </a:ln>
        </p:spPr>
        <p:txBody>
          <a:bodyPr anchorCtr="0" anchor="b" bIns="0" lIns="0" spcFirstLastPara="1" rIns="0" wrap="square" tIns="0">
            <a:normAutofit/>
          </a:bodyPr>
          <a:lstStyle>
            <a:lvl1pPr lvl="0" rt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rtl="0">
              <a:spcBef>
                <a:spcPts val="0"/>
              </a:spcBef>
              <a:spcAft>
                <a:spcPts val="0"/>
              </a:spcAft>
              <a:buNone/>
              <a:defRPr b="1" sz="2100">
                <a:solidFill>
                  <a:schemeClr val="dk1"/>
                </a:solidFill>
                <a:latin typeface="Montserrat"/>
                <a:ea typeface="Montserrat"/>
                <a:cs typeface="Montserrat"/>
                <a:sym typeface="Montserrat"/>
              </a:defRPr>
            </a:lvl2pPr>
            <a:lvl3pPr lvl="2" rtl="0">
              <a:spcBef>
                <a:spcPts val="0"/>
              </a:spcBef>
              <a:spcAft>
                <a:spcPts val="0"/>
              </a:spcAft>
              <a:buNone/>
              <a:defRPr b="1" sz="2100">
                <a:solidFill>
                  <a:schemeClr val="dk1"/>
                </a:solidFill>
                <a:latin typeface="Montserrat"/>
                <a:ea typeface="Montserrat"/>
                <a:cs typeface="Montserrat"/>
                <a:sym typeface="Montserrat"/>
              </a:defRPr>
            </a:lvl3pPr>
            <a:lvl4pPr lvl="3" rtl="0">
              <a:spcBef>
                <a:spcPts val="0"/>
              </a:spcBef>
              <a:spcAft>
                <a:spcPts val="0"/>
              </a:spcAft>
              <a:buNone/>
              <a:defRPr b="1" sz="2100">
                <a:solidFill>
                  <a:schemeClr val="dk1"/>
                </a:solidFill>
                <a:latin typeface="Montserrat"/>
                <a:ea typeface="Montserrat"/>
                <a:cs typeface="Montserrat"/>
                <a:sym typeface="Montserrat"/>
              </a:defRPr>
            </a:lvl4pPr>
            <a:lvl5pPr lvl="4" rtl="0">
              <a:spcBef>
                <a:spcPts val="0"/>
              </a:spcBef>
              <a:spcAft>
                <a:spcPts val="0"/>
              </a:spcAft>
              <a:buNone/>
              <a:defRPr b="1" sz="2100">
                <a:solidFill>
                  <a:schemeClr val="dk1"/>
                </a:solidFill>
                <a:latin typeface="Montserrat"/>
                <a:ea typeface="Montserrat"/>
                <a:cs typeface="Montserrat"/>
                <a:sym typeface="Montserrat"/>
              </a:defRPr>
            </a:lvl5pPr>
            <a:lvl6pPr lvl="5" rtl="0">
              <a:spcBef>
                <a:spcPts val="0"/>
              </a:spcBef>
              <a:spcAft>
                <a:spcPts val="0"/>
              </a:spcAft>
              <a:buNone/>
              <a:defRPr b="1" sz="2100">
                <a:solidFill>
                  <a:schemeClr val="dk1"/>
                </a:solidFill>
                <a:latin typeface="Montserrat"/>
                <a:ea typeface="Montserrat"/>
                <a:cs typeface="Montserrat"/>
                <a:sym typeface="Montserrat"/>
              </a:defRPr>
            </a:lvl6pPr>
            <a:lvl7pPr lvl="6" rtl="0">
              <a:spcBef>
                <a:spcPts val="0"/>
              </a:spcBef>
              <a:spcAft>
                <a:spcPts val="0"/>
              </a:spcAft>
              <a:buNone/>
              <a:defRPr b="1" sz="2100">
                <a:solidFill>
                  <a:schemeClr val="dk1"/>
                </a:solidFill>
                <a:latin typeface="Montserrat"/>
                <a:ea typeface="Montserrat"/>
                <a:cs typeface="Montserrat"/>
                <a:sym typeface="Montserrat"/>
              </a:defRPr>
            </a:lvl7pPr>
            <a:lvl8pPr lvl="7" rtl="0">
              <a:spcBef>
                <a:spcPts val="0"/>
              </a:spcBef>
              <a:spcAft>
                <a:spcPts val="0"/>
              </a:spcAft>
              <a:buNone/>
              <a:defRPr b="1" sz="2100">
                <a:solidFill>
                  <a:schemeClr val="dk1"/>
                </a:solidFill>
                <a:latin typeface="Montserrat"/>
                <a:ea typeface="Montserrat"/>
                <a:cs typeface="Montserrat"/>
                <a:sym typeface="Montserrat"/>
              </a:defRPr>
            </a:lvl8pPr>
            <a:lvl9pPr lvl="8" rtl="0">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377" name="Google Shape;377;p56"/>
          <p:cNvSpPr txBox="1"/>
          <p:nvPr>
            <p:ph idx="1" type="subTitle"/>
          </p:nvPr>
        </p:nvSpPr>
        <p:spPr>
          <a:xfrm>
            <a:off x="697200" y="4421190"/>
            <a:ext cx="3269100" cy="225900"/>
          </a:xfrm>
          <a:prstGeom prst="rect">
            <a:avLst/>
          </a:prstGeom>
          <a:noFill/>
        </p:spPr>
        <p:txBody>
          <a:bodyPr anchorCtr="0" anchor="t" bIns="0" lIns="0" spcFirstLastPara="1" rIns="0" wrap="square" tIns="0">
            <a:normAutofit/>
          </a:bodyPr>
          <a:lstStyle>
            <a:lvl1pPr lvl="0" rt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rtl="0">
              <a:spcBef>
                <a:spcPts val="1200"/>
              </a:spcBef>
              <a:spcAft>
                <a:spcPts val="0"/>
              </a:spcAft>
              <a:buNone/>
              <a:defRPr sz="1300">
                <a:solidFill>
                  <a:srgbClr val="FFFFFF"/>
                </a:solidFill>
                <a:latin typeface="Montserrat SemiBold"/>
                <a:ea typeface="Montserrat SemiBold"/>
                <a:cs typeface="Montserrat SemiBold"/>
                <a:sym typeface="Montserrat SemiBold"/>
              </a:defRPr>
            </a:lvl2pPr>
            <a:lvl3pPr lvl="2" rtl="0">
              <a:spcBef>
                <a:spcPts val="1200"/>
              </a:spcBef>
              <a:spcAft>
                <a:spcPts val="0"/>
              </a:spcAft>
              <a:buNone/>
              <a:defRPr sz="1300">
                <a:solidFill>
                  <a:srgbClr val="FFFFFF"/>
                </a:solidFill>
                <a:latin typeface="Montserrat SemiBold"/>
                <a:ea typeface="Montserrat SemiBold"/>
                <a:cs typeface="Montserrat SemiBold"/>
                <a:sym typeface="Montserrat SemiBold"/>
              </a:defRPr>
            </a:lvl3pPr>
            <a:lvl4pPr lvl="3" rtl="0">
              <a:spcBef>
                <a:spcPts val="1200"/>
              </a:spcBef>
              <a:spcAft>
                <a:spcPts val="0"/>
              </a:spcAft>
              <a:buNone/>
              <a:defRPr sz="1300">
                <a:solidFill>
                  <a:srgbClr val="FFFFFF"/>
                </a:solidFill>
                <a:latin typeface="Montserrat SemiBold"/>
                <a:ea typeface="Montserrat SemiBold"/>
                <a:cs typeface="Montserrat SemiBold"/>
                <a:sym typeface="Montserrat SemiBold"/>
              </a:defRPr>
            </a:lvl4pPr>
            <a:lvl5pPr lvl="4" rtl="0">
              <a:spcBef>
                <a:spcPts val="1200"/>
              </a:spcBef>
              <a:spcAft>
                <a:spcPts val="0"/>
              </a:spcAft>
              <a:buNone/>
              <a:defRPr sz="1300">
                <a:solidFill>
                  <a:srgbClr val="FFFFFF"/>
                </a:solidFill>
                <a:latin typeface="Montserrat SemiBold"/>
                <a:ea typeface="Montserrat SemiBold"/>
                <a:cs typeface="Montserrat SemiBold"/>
                <a:sym typeface="Montserrat SemiBold"/>
              </a:defRPr>
            </a:lvl5pPr>
            <a:lvl6pPr lvl="5" rtl="0">
              <a:spcBef>
                <a:spcPts val="1200"/>
              </a:spcBef>
              <a:spcAft>
                <a:spcPts val="0"/>
              </a:spcAft>
              <a:buNone/>
              <a:defRPr sz="1300">
                <a:solidFill>
                  <a:srgbClr val="FFFFFF"/>
                </a:solidFill>
                <a:latin typeface="Montserrat SemiBold"/>
                <a:ea typeface="Montserrat SemiBold"/>
                <a:cs typeface="Montserrat SemiBold"/>
                <a:sym typeface="Montserrat SemiBold"/>
              </a:defRPr>
            </a:lvl6pPr>
            <a:lvl7pPr lvl="6" rtl="0">
              <a:spcBef>
                <a:spcPts val="1200"/>
              </a:spcBef>
              <a:spcAft>
                <a:spcPts val="0"/>
              </a:spcAft>
              <a:buNone/>
              <a:defRPr sz="1300">
                <a:solidFill>
                  <a:srgbClr val="FFFFFF"/>
                </a:solidFill>
                <a:latin typeface="Montserrat SemiBold"/>
                <a:ea typeface="Montserrat SemiBold"/>
                <a:cs typeface="Montserrat SemiBold"/>
                <a:sym typeface="Montserrat SemiBold"/>
              </a:defRPr>
            </a:lvl7pPr>
            <a:lvl8pPr lvl="7" rtl="0">
              <a:spcBef>
                <a:spcPts val="1200"/>
              </a:spcBef>
              <a:spcAft>
                <a:spcPts val="0"/>
              </a:spcAft>
              <a:buNone/>
              <a:defRPr sz="1300">
                <a:solidFill>
                  <a:srgbClr val="FFFFFF"/>
                </a:solidFill>
                <a:latin typeface="Montserrat SemiBold"/>
                <a:ea typeface="Montserrat SemiBold"/>
                <a:cs typeface="Montserrat SemiBold"/>
                <a:sym typeface="Montserrat SemiBold"/>
              </a:defRPr>
            </a:lvl8pPr>
            <a:lvl9pPr lvl="8" rtl="0">
              <a:spcBef>
                <a:spcPts val="1200"/>
              </a:spcBef>
              <a:spcAft>
                <a:spcPts val="1200"/>
              </a:spcAft>
              <a:buNone/>
              <a:defRPr sz="1300">
                <a:solidFill>
                  <a:srgbClr val="FFFFFF"/>
                </a:solidFill>
                <a:latin typeface="Montserrat SemiBold"/>
                <a:ea typeface="Montserrat SemiBold"/>
                <a:cs typeface="Montserrat SemiBold"/>
                <a:sym typeface="Montserrat SemiBold"/>
              </a:defRPr>
            </a:lvl9pPr>
          </a:lstStyle>
          <a:p/>
        </p:txBody>
      </p:sp>
      <p:pic>
        <p:nvPicPr>
          <p:cNvPr id="378" name="Google Shape;378;p56"/>
          <p:cNvPicPr preferRelativeResize="0"/>
          <p:nvPr/>
        </p:nvPicPr>
        <p:blipFill>
          <a:blip r:embed="rId2">
            <a:alphaModFix/>
          </a:blip>
          <a:stretch>
            <a:fillRect/>
          </a:stretch>
        </p:blipFill>
        <p:spPr>
          <a:xfrm>
            <a:off x="7594100" y="4193344"/>
            <a:ext cx="1112450" cy="520475"/>
          </a:xfrm>
          <a:prstGeom prst="rect">
            <a:avLst/>
          </a:prstGeom>
          <a:noFill/>
          <a:ln>
            <a:noFill/>
          </a:ln>
        </p:spPr>
      </p:pic>
      <p:grpSp>
        <p:nvGrpSpPr>
          <p:cNvPr id="379" name="Google Shape;379;p56"/>
          <p:cNvGrpSpPr/>
          <p:nvPr/>
        </p:nvGrpSpPr>
        <p:grpSpPr>
          <a:xfrm>
            <a:off x="8603989" y="512325"/>
            <a:ext cx="111299" cy="109313"/>
            <a:chOff x="8639131" y="359925"/>
            <a:chExt cx="111299" cy="109313"/>
          </a:xfrm>
        </p:grpSpPr>
        <p:sp>
          <p:nvSpPr>
            <p:cNvPr id="380" name="Google Shape;380;p56"/>
            <p:cNvSpPr/>
            <p:nvPr/>
          </p:nvSpPr>
          <p:spPr>
            <a:xfrm>
              <a:off x="8639131" y="359925"/>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6"/>
            <p:cNvSpPr/>
            <p:nvPr/>
          </p:nvSpPr>
          <p:spPr>
            <a:xfrm rot="5400000">
              <a:off x="8680381" y="399188"/>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 name="Google Shape;382;p56"/>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383" name="Google Shape;383;p56"/>
          <p:cNvSpPr/>
          <p:nvPr/>
        </p:nvSpPr>
        <p:spPr>
          <a:xfrm>
            <a:off x="697200" y="4270025"/>
            <a:ext cx="1214700" cy="1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2">
  <p:cSld name="BLANK_4_1_16">
    <p:bg>
      <p:bgPr>
        <a:blipFill>
          <a:blip r:embed="rId2">
            <a:alphaModFix/>
          </a:blip>
          <a:stretch>
            <a:fillRect/>
          </a:stretch>
        </a:blipFill>
      </p:bgPr>
    </p:bg>
    <p:spTree>
      <p:nvGrpSpPr>
        <p:cNvPr id="384" name="Shape 384"/>
        <p:cNvGrpSpPr/>
        <p:nvPr/>
      </p:nvGrpSpPr>
      <p:grpSpPr>
        <a:xfrm>
          <a:off x="0" y="0"/>
          <a:ext cx="0" cy="0"/>
          <a:chOff x="0" y="0"/>
          <a:chExt cx="0" cy="0"/>
        </a:xfrm>
      </p:grpSpPr>
      <p:pic>
        <p:nvPicPr>
          <p:cNvPr id="385" name="Google Shape;385;p57"/>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86" name="Google Shape;386;p5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87" name="Google Shape;387;p57"/>
          <p:cNvGrpSpPr/>
          <p:nvPr/>
        </p:nvGrpSpPr>
        <p:grpSpPr>
          <a:xfrm rot="10800000">
            <a:off x="380487" y="356559"/>
            <a:ext cx="108498" cy="108747"/>
            <a:chOff x="2662625" y="569875"/>
            <a:chExt cx="1247100" cy="1247100"/>
          </a:xfrm>
        </p:grpSpPr>
        <p:sp>
          <p:nvSpPr>
            <p:cNvPr id="388" name="Google Shape;388;p5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89" name="Google Shape;389;p5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90" name="Google Shape;390;p57"/>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3">
  <p:cSld name="BLANK_4_1_17">
    <p:bg>
      <p:bgPr>
        <a:blipFill>
          <a:blip r:embed="rId2">
            <a:alphaModFix/>
          </a:blip>
          <a:stretch>
            <a:fillRect/>
          </a:stretch>
        </a:blipFill>
      </p:bgPr>
    </p:bg>
    <p:spTree>
      <p:nvGrpSpPr>
        <p:cNvPr id="391" name="Shape 391"/>
        <p:cNvGrpSpPr/>
        <p:nvPr/>
      </p:nvGrpSpPr>
      <p:grpSpPr>
        <a:xfrm>
          <a:off x="0" y="0"/>
          <a:ext cx="0" cy="0"/>
          <a:chOff x="0" y="0"/>
          <a:chExt cx="0" cy="0"/>
        </a:xfrm>
      </p:grpSpPr>
      <p:pic>
        <p:nvPicPr>
          <p:cNvPr id="392" name="Google Shape;392;p58"/>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393" name="Google Shape;393;p5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94" name="Google Shape;394;p58"/>
          <p:cNvGrpSpPr/>
          <p:nvPr/>
        </p:nvGrpSpPr>
        <p:grpSpPr>
          <a:xfrm rot="10800000">
            <a:off x="380487" y="356559"/>
            <a:ext cx="108498" cy="108747"/>
            <a:chOff x="2662625" y="569875"/>
            <a:chExt cx="1247100" cy="1247100"/>
          </a:xfrm>
        </p:grpSpPr>
        <p:sp>
          <p:nvSpPr>
            <p:cNvPr id="395" name="Google Shape;395;p5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96" name="Google Shape;396;p5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97" name="Google Shape;397;p58"/>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398" name="Shape 398"/>
        <p:cNvGrpSpPr/>
        <p:nvPr/>
      </p:nvGrpSpPr>
      <p:grpSpPr>
        <a:xfrm>
          <a:off x="0" y="0"/>
          <a:ext cx="0" cy="0"/>
          <a:chOff x="0" y="0"/>
          <a:chExt cx="0" cy="0"/>
        </a:xfrm>
      </p:grpSpPr>
      <p:sp>
        <p:nvSpPr>
          <p:cNvPr id="399" name="Google Shape;399;p59"/>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000">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4">
  <p:cSld name="BLANK_4_1_18">
    <p:bg>
      <p:bgPr>
        <a:solidFill>
          <a:schemeClr val="lt1"/>
        </a:solidFill>
      </p:bgPr>
    </p:bg>
    <p:spTree>
      <p:nvGrpSpPr>
        <p:cNvPr id="400" name="Shape 400"/>
        <p:cNvGrpSpPr/>
        <p:nvPr/>
      </p:nvGrpSpPr>
      <p:grpSpPr>
        <a:xfrm>
          <a:off x="0" y="0"/>
          <a:ext cx="0" cy="0"/>
          <a:chOff x="0" y="0"/>
          <a:chExt cx="0" cy="0"/>
        </a:xfrm>
      </p:grpSpPr>
      <p:pic>
        <p:nvPicPr>
          <p:cNvPr id="401" name="Google Shape;401;p60"/>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402" name="Google Shape;402;p6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403" name="Google Shape;403;p60"/>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5">
  <p:cSld name="BLANK_4_1_19">
    <p:bg>
      <p:bgPr>
        <a:blipFill>
          <a:blip r:embed="rId2">
            <a:alphaModFix/>
          </a:blip>
          <a:stretch>
            <a:fillRect/>
          </a:stretch>
        </a:blipFill>
      </p:bgPr>
    </p:bg>
    <p:spTree>
      <p:nvGrpSpPr>
        <p:cNvPr id="404" name="Shape 404"/>
        <p:cNvGrpSpPr/>
        <p:nvPr/>
      </p:nvGrpSpPr>
      <p:grpSpPr>
        <a:xfrm>
          <a:off x="0" y="0"/>
          <a:ext cx="0" cy="0"/>
          <a:chOff x="0" y="0"/>
          <a:chExt cx="0" cy="0"/>
        </a:xfrm>
      </p:grpSpPr>
      <p:pic>
        <p:nvPicPr>
          <p:cNvPr id="405" name="Google Shape;405;p61"/>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406" name="Google Shape;406;p6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407" name="Google Shape;407;p61"/>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Empty Slide">
  <p:cSld name="BLANK_4_1_8">
    <p:bg>
      <p:bgPr>
        <a:noFill/>
      </p:bgPr>
    </p:bg>
    <p:spTree>
      <p:nvGrpSpPr>
        <p:cNvPr id="41" name="Shape 41"/>
        <p:cNvGrpSpPr/>
        <p:nvPr/>
      </p:nvGrpSpPr>
      <p:grpSpPr>
        <a:xfrm>
          <a:off x="0" y="0"/>
          <a:ext cx="0" cy="0"/>
          <a:chOff x="0" y="0"/>
          <a:chExt cx="0" cy="0"/>
        </a:xfrm>
      </p:grpSpPr>
      <p:sp>
        <p:nvSpPr>
          <p:cNvPr id="42" name="Google Shape;42;p7"/>
          <p:cNvSpPr/>
          <p:nvPr/>
        </p:nvSpPr>
        <p:spPr>
          <a:xfrm>
            <a:off x="0" y="0"/>
            <a:ext cx="9151500" cy="516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3" name="Google Shape;43;p7"/>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4" name="Google Shape;44;p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6">
  <p:cSld name="BLANK_4_1_20">
    <p:bg>
      <p:bgPr>
        <a:blipFill>
          <a:blip r:embed="rId2">
            <a:alphaModFix/>
          </a:blip>
          <a:stretch>
            <a:fillRect/>
          </a:stretch>
        </a:blipFill>
      </p:bgPr>
    </p:bg>
    <p:spTree>
      <p:nvGrpSpPr>
        <p:cNvPr id="408" name="Shape 408"/>
        <p:cNvGrpSpPr/>
        <p:nvPr/>
      </p:nvGrpSpPr>
      <p:grpSpPr>
        <a:xfrm>
          <a:off x="0" y="0"/>
          <a:ext cx="0" cy="0"/>
          <a:chOff x="0" y="0"/>
          <a:chExt cx="0" cy="0"/>
        </a:xfrm>
      </p:grpSpPr>
      <p:pic>
        <p:nvPicPr>
          <p:cNvPr id="409" name="Google Shape;409;p62"/>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410" name="Google Shape;410;p6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411" name="Google Shape;411;p62"/>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7">
  <p:cSld name="BLANK_4_1_21">
    <p:bg>
      <p:bgPr>
        <a:blipFill>
          <a:blip r:embed="rId2">
            <a:alphaModFix/>
          </a:blip>
          <a:stretch>
            <a:fillRect/>
          </a:stretch>
        </a:blipFill>
      </p:bgPr>
    </p:bg>
    <p:spTree>
      <p:nvGrpSpPr>
        <p:cNvPr id="412" name="Shape 412"/>
        <p:cNvGrpSpPr/>
        <p:nvPr/>
      </p:nvGrpSpPr>
      <p:grpSpPr>
        <a:xfrm>
          <a:off x="0" y="0"/>
          <a:ext cx="0" cy="0"/>
          <a:chOff x="0" y="0"/>
          <a:chExt cx="0" cy="0"/>
        </a:xfrm>
      </p:grpSpPr>
      <p:pic>
        <p:nvPicPr>
          <p:cNvPr id="413" name="Google Shape;413;p63"/>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414" name="Google Shape;414;p63"/>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8">
  <p:cSld name="BLANK_4_1_22">
    <p:bg>
      <p:bgPr>
        <a:solidFill>
          <a:srgbClr val="FFFFFF"/>
        </a:solidFill>
      </p:bgPr>
    </p:bg>
    <p:spTree>
      <p:nvGrpSpPr>
        <p:cNvPr id="415" name="Shape 415"/>
        <p:cNvGrpSpPr/>
        <p:nvPr/>
      </p:nvGrpSpPr>
      <p:grpSpPr>
        <a:xfrm>
          <a:off x="0" y="0"/>
          <a:ext cx="0" cy="0"/>
          <a:chOff x="0" y="0"/>
          <a:chExt cx="0" cy="0"/>
        </a:xfrm>
      </p:grpSpPr>
      <p:pic>
        <p:nvPicPr>
          <p:cNvPr id="416" name="Google Shape;416;p64"/>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417" name="Google Shape;417;p6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418" name="Google Shape;418;p64"/>
          <p:cNvSpPr txBox="1"/>
          <p:nvPr>
            <p:ph type="title"/>
          </p:nvPr>
        </p:nvSpPr>
        <p:spPr>
          <a:xfrm>
            <a:off x="754575" y="331709"/>
            <a:ext cx="6652800" cy="141900"/>
          </a:xfrm>
          <a:prstGeom prst="rect">
            <a:avLst/>
          </a:prstGeom>
        </p:spPr>
        <p:txBody>
          <a:bodyPr anchorCtr="0" anchor="t" bIns="0" lIns="0" spcFirstLastPara="1" rIns="0" wrap="square" tIns="0">
            <a:norm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2">
    <p:spTree>
      <p:nvGrpSpPr>
        <p:cNvPr id="419" name="Shape 419"/>
        <p:cNvGrpSpPr/>
        <p:nvPr/>
      </p:nvGrpSpPr>
      <p:grpSpPr>
        <a:xfrm>
          <a:off x="0" y="0"/>
          <a:ext cx="0" cy="0"/>
          <a:chOff x="0" y="0"/>
          <a:chExt cx="0" cy="0"/>
        </a:xfrm>
      </p:grpSpPr>
      <p:sp>
        <p:nvSpPr>
          <p:cNvPr id="420" name="Google Shape;420;p65"/>
          <p:cNvSpPr txBox="1"/>
          <p:nvPr>
            <p:ph idx="12" type="sldNum"/>
          </p:nvPr>
        </p:nvSpPr>
        <p:spPr>
          <a:xfrm>
            <a:off x="4484637" y="4905375"/>
            <a:ext cx="170100" cy="178500"/>
          </a:xfrm>
          <a:prstGeom prst="rect">
            <a:avLst/>
          </a:prstGeom>
          <a:noFill/>
          <a:ln>
            <a:noFill/>
          </a:ln>
        </p:spPr>
        <p:txBody>
          <a:bodyPr anchorCtr="0" anchor="t" bIns="19750" lIns="19750" spcFirstLastPara="1" rIns="19750" wrap="square" tIns="197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000">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ght">
  <p:cSld name="CUSTOM_1">
    <p:spTree>
      <p:nvGrpSpPr>
        <p:cNvPr id="426" name="Shape 426"/>
        <p:cNvGrpSpPr/>
        <p:nvPr/>
      </p:nvGrpSpPr>
      <p:grpSpPr>
        <a:xfrm>
          <a:off x="0" y="0"/>
          <a:ext cx="0" cy="0"/>
          <a:chOff x="0" y="0"/>
          <a:chExt cx="0" cy="0"/>
        </a:xfrm>
      </p:grpSpPr>
      <p:sp>
        <p:nvSpPr>
          <p:cNvPr id="427" name="Google Shape;427;p67"/>
          <p:cNvSpPr txBox="1"/>
          <p:nvPr>
            <p:ph idx="1" type="subTitle"/>
          </p:nvPr>
        </p:nvSpPr>
        <p:spPr>
          <a:xfrm>
            <a:off x="311725" y="2823238"/>
            <a:ext cx="8520600" cy="4860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accent1"/>
              </a:buClr>
              <a:buSzPts val="3000"/>
              <a:buNone/>
              <a:defRPr b="1" sz="3000">
                <a:solidFill>
                  <a:schemeClr val="accen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8" name="Google Shape;428;p67"/>
          <p:cNvSpPr txBox="1"/>
          <p:nvPr>
            <p:ph type="ctrTitle"/>
          </p:nvPr>
        </p:nvSpPr>
        <p:spPr>
          <a:xfrm>
            <a:off x="311725" y="1834250"/>
            <a:ext cx="8520600" cy="907200"/>
          </a:xfrm>
          <a:prstGeom prst="rect">
            <a:avLst/>
          </a:prstGeom>
        </p:spPr>
        <p:txBody>
          <a:bodyPr anchorCtr="0" anchor="ctr" bIns="0" lIns="0" spcFirstLastPara="1" rIns="0" wrap="square" tIns="0">
            <a:normAutofit/>
          </a:bodyPr>
          <a:lstStyle>
            <a:lvl1pPr lvl="0" rtl="0" algn="ctr">
              <a:spcBef>
                <a:spcPts val="0"/>
              </a:spcBef>
              <a:spcAft>
                <a:spcPts val="0"/>
              </a:spcAft>
              <a:buClr>
                <a:schemeClr val="dk2"/>
              </a:buClr>
              <a:buSzPts val="5000"/>
              <a:buNone/>
              <a:defRPr sz="50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Light">
  <p:cSld name="CUSTOM_2">
    <p:spTree>
      <p:nvGrpSpPr>
        <p:cNvPr id="429" name="Shape 429"/>
        <p:cNvGrpSpPr/>
        <p:nvPr/>
      </p:nvGrpSpPr>
      <p:grpSpPr>
        <a:xfrm>
          <a:off x="0" y="0"/>
          <a:ext cx="0" cy="0"/>
          <a:chOff x="0" y="0"/>
          <a:chExt cx="0" cy="0"/>
        </a:xfrm>
      </p:grpSpPr>
      <p:sp>
        <p:nvSpPr>
          <p:cNvPr id="430" name="Google Shape;430;p68"/>
          <p:cNvSpPr txBox="1"/>
          <p:nvPr>
            <p:ph type="title"/>
          </p:nvPr>
        </p:nvSpPr>
        <p:spPr>
          <a:xfrm>
            <a:off x="662075" y="2796875"/>
            <a:ext cx="7819800" cy="1562400"/>
          </a:xfrm>
          <a:prstGeom prst="rect">
            <a:avLst/>
          </a:prstGeom>
        </p:spPr>
        <p:txBody>
          <a:bodyPr anchorCtr="0" anchor="b" bIns="0" lIns="0" spcFirstLastPara="1" rIns="0" wrap="square" tIns="0">
            <a:normAutofit/>
          </a:bodyPr>
          <a:lstStyle>
            <a:lvl1pPr lvl="0" rtl="0">
              <a:spcBef>
                <a:spcPts val="0"/>
              </a:spcBef>
              <a:spcAft>
                <a:spcPts val="0"/>
              </a:spcAft>
              <a:buClr>
                <a:schemeClr val="dk2"/>
              </a:buClr>
              <a:buSzPts val="5000"/>
              <a:buNone/>
              <a:defRPr sz="5000">
                <a:solidFill>
                  <a:schemeClr val="dk2"/>
                </a:solidFill>
              </a:defRPr>
            </a:lvl1pPr>
            <a:lvl2pPr lvl="1"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2pPr>
            <a:lvl3pPr lvl="2"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3pPr>
            <a:lvl4pPr lvl="3"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4pPr>
            <a:lvl5pPr lvl="4"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5pPr>
            <a:lvl6pPr lvl="5"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6pPr>
            <a:lvl7pPr lvl="6"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7pPr>
            <a:lvl8pPr lvl="7"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8pPr>
            <a:lvl9pPr lvl="8"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9pPr>
          </a:lstStyle>
          <a:p/>
        </p:txBody>
      </p:sp>
      <p:pic>
        <p:nvPicPr>
          <p:cNvPr id="431" name="Google Shape;431;p68"/>
          <p:cNvPicPr preferRelativeResize="0"/>
          <p:nvPr/>
        </p:nvPicPr>
        <p:blipFill>
          <a:blip r:embed="rId2">
            <a:alphaModFix/>
          </a:blip>
          <a:stretch>
            <a:fillRect/>
          </a:stretch>
        </p:blipFill>
        <p:spPr>
          <a:xfrm>
            <a:off x="719575" y="723601"/>
            <a:ext cx="1410001" cy="6597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_4">
    <p:bg>
      <p:bgPr>
        <a:solidFill>
          <a:schemeClr val="lt1"/>
        </a:solidFill>
      </p:bgPr>
    </p:bg>
    <p:spTree>
      <p:nvGrpSpPr>
        <p:cNvPr id="432" name="Shape 432"/>
        <p:cNvGrpSpPr/>
        <p:nvPr/>
      </p:nvGrpSpPr>
      <p:grpSpPr>
        <a:xfrm>
          <a:off x="0" y="0"/>
          <a:ext cx="0" cy="0"/>
          <a:chOff x="0" y="0"/>
          <a:chExt cx="0" cy="0"/>
        </a:xfrm>
      </p:grpSpPr>
      <p:sp>
        <p:nvSpPr>
          <p:cNvPr id="433" name="Google Shape;433;p69"/>
          <p:cNvSpPr txBox="1"/>
          <p:nvPr>
            <p:ph idx="1" type="subTitle"/>
          </p:nvPr>
        </p:nvSpPr>
        <p:spPr>
          <a:xfrm>
            <a:off x="566250" y="283025"/>
            <a:ext cx="4005900" cy="324000"/>
          </a:xfrm>
          <a:prstGeom prst="rect">
            <a:avLst/>
          </a:prstGeom>
        </p:spPr>
        <p:txBody>
          <a:bodyPr anchorCtr="0" anchor="ctr" bIns="0" lIns="0" spcFirstLastPara="1" rIns="0" wrap="square" tIns="0">
            <a:norm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434" name="Google Shape;434;p69"/>
          <p:cNvSpPr txBox="1"/>
          <p:nvPr>
            <p:ph idx="2" type="subTitle"/>
          </p:nvPr>
        </p:nvSpPr>
        <p:spPr>
          <a:xfrm>
            <a:off x="566250" y="812850"/>
            <a:ext cx="6648900" cy="503400"/>
          </a:xfrm>
          <a:prstGeom prst="rect">
            <a:avLst/>
          </a:prstGeom>
        </p:spPr>
        <p:txBody>
          <a:bodyPr anchorCtr="0" anchor="b" bIns="0" lIns="0" spcFirstLastPara="1" rIns="0" wrap="square" tIns="0">
            <a:norm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35" name="Google Shape;435;p69"/>
          <p:cNvSpPr txBox="1"/>
          <p:nvPr>
            <p:ph idx="3" type="body"/>
          </p:nvPr>
        </p:nvSpPr>
        <p:spPr>
          <a:xfrm>
            <a:off x="566250" y="1522075"/>
            <a:ext cx="8040900" cy="2638500"/>
          </a:xfrm>
          <a:prstGeom prst="rect">
            <a:avLst/>
          </a:prstGeom>
        </p:spPr>
        <p:txBody>
          <a:bodyPr anchorCtr="0" anchor="t" bIns="0" lIns="0" spcFirstLastPara="1" rIns="0" wrap="square" tIns="0">
            <a:norm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 Light">
  <p:cSld name="BLANK_4_1">
    <p:bg>
      <p:bgPr>
        <a:solidFill>
          <a:schemeClr val="lt1"/>
        </a:solidFill>
      </p:bgPr>
    </p:bg>
    <p:spTree>
      <p:nvGrpSpPr>
        <p:cNvPr id="436" name="Shape 436"/>
        <p:cNvGrpSpPr/>
        <p:nvPr/>
      </p:nvGrpSpPr>
      <p:grpSpPr>
        <a:xfrm>
          <a:off x="0" y="0"/>
          <a:ext cx="0" cy="0"/>
          <a:chOff x="0" y="0"/>
          <a:chExt cx="0" cy="0"/>
        </a:xfrm>
      </p:grpSpPr>
      <p:pic>
        <p:nvPicPr>
          <p:cNvPr id="437" name="Google Shape;437;p70"/>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438" name="Google Shape;438;p70"/>
          <p:cNvSpPr txBox="1"/>
          <p:nvPr>
            <p:ph idx="1" type="subTitle"/>
          </p:nvPr>
        </p:nvSpPr>
        <p:spPr>
          <a:xfrm>
            <a:off x="566250" y="283025"/>
            <a:ext cx="4005900" cy="324000"/>
          </a:xfrm>
          <a:prstGeom prst="rect">
            <a:avLst/>
          </a:prstGeom>
        </p:spPr>
        <p:txBody>
          <a:bodyPr anchorCtr="0" anchor="ctr" bIns="0" lIns="0" spcFirstLastPara="1" rIns="0" wrap="square" tIns="0">
            <a:norm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pic>
        <p:nvPicPr>
          <p:cNvPr id="439" name="Google Shape;439;p70"/>
          <p:cNvPicPr preferRelativeResize="0"/>
          <p:nvPr/>
        </p:nvPicPr>
        <p:blipFill rotWithShape="1">
          <a:blip r:embed="rId3">
            <a:alphaModFix/>
          </a:blip>
          <a:srcRect b="0" l="14559" r="9133" t="0"/>
          <a:stretch/>
        </p:blipFill>
        <p:spPr>
          <a:xfrm rot="5400000">
            <a:off x="4673625" y="674426"/>
            <a:ext cx="5146976" cy="3793775"/>
          </a:xfrm>
          <a:prstGeom prst="rect">
            <a:avLst/>
          </a:prstGeom>
          <a:noFill/>
          <a:ln>
            <a:noFill/>
          </a:ln>
        </p:spPr>
      </p:pic>
      <p:sp>
        <p:nvSpPr>
          <p:cNvPr id="440" name="Google Shape;440;p70"/>
          <p:cNvSpPr txBox="1"/>
          <p:nvPr>
            <p:ph idx="2" type="subTitle"/>
          </p:nvPr>
        </p:nvSpPr>
        <p:spPr>
          <a:xfrm>
            <a:off x="566250" y="1312925"/>
            <a:ext cx="4207200" cy="985200"/>
          </a:xfrm>
          <a:prstGeom prst="rect">
            <a:avLst/>
          </a:prstGeom>
        </p:spPr>
        <p:txBody>
          <a:bodyPr anchorCtr="0" anchor="b" bIns="0" lIns="0" spcFirstLastPara="1" rIns="0" wrap="square" tIns="0">
            <a:norm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41" name="Google Shape;441;p70"/>
          <p:cNvSpPr txBox="1"/>
          <p:nvPr>
            <p:ph idx="3" type="body"/>
          </p:nvPr>
        </p:nvSpPr>
        <p:spPr>
          <a:xfrm>
            <a:off x="566250" y="2440600"/>
            <a:ext cx="4005900" cy="1719900"/>
          </a:xfrm>
          <a:prstGeom prst="rect">
            <a:avLst/>
          </a:prstGeom>
        </p:spPr>
        <p:txBody>
          <a:bodyPr anchorCtr="0" anchor="t" bIns="0" lIns="0" spcFirstLastPara="1" rIns="0" wrap="square" tIns="0">
            <a:norm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pic>
        <p:nvPicPr>
          <p:cNvPr id="442" name="Google Shape;442;p70"/>
          <p:cNvPicPr preferRelativeResize="0"/>
          <p:nvPr/>
        </p:nvPicPr>
        <p:blipFill>
          <a:blip r:embed="rId4">
            <a:alphaModFix/>
          </a:blip>
          <a:stretch>
            <a:fillRect/>
          </a:stretch>
        </p:blipFill>
        <p:spPr>
          <a:xfrm>
            <a:off x="8154150" y="4561600"/>
            <a:ext cx="585625" cy="2740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 Light">
  <p:cSld name="BLANK_4_1_1">
    <p:bg>
      <p:bgPr>
        <a:solidFill>
          <a:schemeClr val="lt1"/>
        </a:solidFill>
      </p:bgPr>
    </p:bg>
    <p:spTree>
      <p:nvGrpSpPr>
        <p:cNvPr id="443" name="Shape 443"/>
        <p:cNvGrpSpPr/>
        <p:nvPr/>
      </p:nvGrpSpPr>
      <p:grpSpPr>
        <a:xfrm>
          <a:off x="0" y="0"/>
          <a:ext cx="0" cy="0"/>
          <a:chOff x="0" y="0"/>
          <a:chExt cx="0" cy="0"/>
        </a:xfrm>
      </p:grpSpPr>
      <p:pic>
        <p:nvPicPr>
          <p:cNvPr id="444" name="Google Shape;444;p71"/>
          <p:cNvPicPr preferRelativeResize="0"/>
          <p:nvPr/>
        </p:nvPicPr>
        <p:blipFill rotWithShape="1">
          <a:blip r:embed="rId2">
            <a:alphaModFix/>
          </a:blip>
          <a:srcRect b="0" l="14559" r="9133" t="0"/>
          <a:stretch/>
        </p:blipFill>
        <p:spPr>
          <a:xfrm rot="5400000">
            <a:off x="-676600" y="674426"/>
            <a:ext cx="5146976" cy="3793775"/>
          </a:xfrm>
          <a:prstGeom prst="rect">
            <a:avLst/>
          </a:prstGeom>
          <a:noFill/>
          <a:ln>
            <a:noFill/>
          </a:ln>
        </p:spPr>
      </p:pic>
      <p:sp>
        <p:nvSpPr>
          <p:cNvPr id="445" name="Google Shape;445;p71"/>
          <p:cNvSpPr txBox="1"/>
          <p:nvPr>
            <p:ph idx="1" type="subTitle"/>
          </p:nvPr>
        </p:nvSpPr>
        <p:spPr>
          <a:xfrm>
            <a:off x="4303575" y="1312925"/>
            <a:ext cx="4450500" cy="985200"/>
          </a:xfrm>
          <a:prstGeom prst="rect">
            <a:avLst/>
          </a:prstGeom>
        </p:spPr>
        <p:txBody>
          <a:bodyPr anchorCtr="0" anchor="b" bIns="0" lIns="0" spcFirstLastPara="1" rIns="0" wrap="square" tIns="0">
            <a:norm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46" name="Google Shape;446;p71"/>
          <p:cNvSpPr txBox="1"/>
          <p:nvPr>
            <p:ph idx="2" type="body"/>
          </p:nvPr>
        </p:nvSpPr>
        <p:spPr>
          <a:xfrm>
            <a:off x="4303575" y="2440600"/>
            <a:ext cx="4450500" cy="1719900"/>
          </a:xfrm>
          <a:prstGeom prst="rect">
            <a:avLst/>
          </a:prstGeom>
        </p:spPr>
        <p:txBody>
          <a:bodyPr anchorCtr="0" anchor="t" bIns="0" lIns="0" spcFirstLastPara="1" rIns="0" wrap="square" tIns="0">
            <a:norm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47" name="Google Shape;447;p71"/>
          <p:cNvSpPr txBox="1"/>
          <p:nvPr>
            <p:ph idx="3" type="subTitle"/>
          </p:nvPr>
        </p:nvSpPr>
        <p:spPr>
          <a:xfrm>
            <a:off x="4303575" y="283025"/>
            <a:ext cx="4101600" cy="324000"/>
          </a:xfrm>
          <a:prstGeom prst="rect">
            <a:avLst/>
          </a:prstGeom>
        </p:spPr>
        <p:txBody>
          <a:bodyPr anchorCtr="0" anchor="ctr" bIns="0" lIns="0" spcFirstLastPara="1" rIns="0" wrap="square" tIns="0">
            <a:norm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448" name="Google Shape;448;p71"/>
          <p:cNvSpPr txBox="1"/>
          <p:nvPr/>
        </p:nvSpPr>
        <p:spPr>
          <a:xfrm>
            <a:off x="244075" y="4579800"/>
            <a:ext cx="585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lt1"/>
                </a:solidFill>
                <a:latin typeface="Montserrat"/>
                <a:ea typeface="Montserrat"/>
                <a:cs typeface="Montserrat"/>
                <a:sym typeface="Montserrat"/>
              </a:rPr>
              <a:t>‹#›</a:t>
            </a:fld>
            <a:endParaRPr b="1" sz="800">
              <a:solidFill>
                <a:schemeClr val="lt1"/>
              </a:solidFill>
              <a:latin typeface="Montserrat"/>
              <a:ea typeface="Montserrat"/>
              <a:cs typeface="Montserrat"/>
              <a:sym typeface="Montserrat"/>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449" name="Shape 449"/>
        <p:cNvGrpSpPr/>
        <p:nvPr/>
      </p:nvGrpSpPr>
      <p:grpSpPr>
        <a:xfrm>
          <a:off x="0" y="0"/>
          <a:ext cx="0" cy="0"/>
          <a:chOff x="0" y="0"/>
          <a:chExt cx="0" cy="0"/>
        </a:xfrm>
      </p:grpSpPr>
      <p:sp>
        <p:nvSpPr>
          <p:cNvPr id="450" name="Google Shape;450;p72"/>
          <p:cNvSpPr txBox="1"/>
          <p:nvPr>
            <p:ph idx="12" type="sldNum"/>
          </p:nvPr>
        </p:nvSpPr>
        <p:spPr>
          <a:xfrm>
            <a:off x="4484637" y="4905375"/>
            <a:ext cx="170100" cy="178500"/>
          </a:xfrm>
          <a:prstGeom prst="rect">
            <a:avLst/>
          </a:prstGeom>
          <a:noFill/>
          <a:ln>
            <a:noFill/>
          </a:ln>
        </p:spPr>
        <p:txBody>
          <a:bodyPr anchorCtr="0" anchor="t" bIns="19750" lIns="19750" spcFirstLastPara="1" rIns="19750" wrap="square" tIns="197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400">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ackground Picture Image">
  <p:cSld name="BLANK_4_1_8_1">
    <p:bg>
      <p:bgPr>
        <a:solidFill>
          <a:schemeClr val="accent3"/>
        </a:solidFill>
      </p:bgPr>
    </p:bg>
    <p:spTree>
      <p:nvGrpSpPr>
        <p:cNvPr id="45"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7" name="Google Shape;47;p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hapter Slide Light">
  <p:cSld name="CUSTOM_2">
    <p:spTree>
      <p:nvGrpSpPr>
        <p:cNvPr id="454" name="Shape 454"/>
        <p:cNvGrpSpPr/>
        <p:nvPr/>
      </p:nvGrpSpPr>
      <p:grpSpPr>
        <a:xfrm>
          <a:off x="0" y="0"/>
          <a:ext cx="0" cy="0"/>
          <a:chOff x="0" y="0"/>
          <a:chExt cx="0" cy="0"/>
        </a:xfrm>
      </p:grpSpPr>
      <p:pic>
        <p:nvPicPr>
          <p:cNvPr id="455" name="Google Shape;455;p74"/>
          <p:cNvPicPr preferRelativeResize="0"/>
          <p:nvPr/>
        </p:nvPicPr>
        <p:blipFill>
          <a:blip r:embed="rId2">
            <a:alphaModFix/>
          </a:blip>
          <a:stretch>
            <a:fillRect/>
          </a:stretch>
        </p:blipFill>
        <p:spPr>
          <a:xfrm>
            <a:off x="719575" y="723601"/>
            <a:ext cx="1410001" cy="659725"/>
          </a:xfrm>
          <a:prstGeom prst="rect">
            <a:avLst/>
          </a:prstGeom>
          <a:noFill/>
          <a:ln>
            <a:noFill/>
          </a:ln>
        </p:spPr>
      </p:pic>
      <p:sp>
        <p:nvSpPr>
          <p:cNvPr id="456" name="Google Shape;456;p74"/>
          <p:cNvSpPr txBox="1"/>
          <p:nvPr>
            <p:ph type="ctrTitle"/>
          </p:nvPr>
        </p:nvSpPr>
        <p:spPr>
          <a:xfrm>
            <a:off x="1250150" y="1941725"/>
            <a:ext cx="6643800" cy="907200"/>
          </a:xfrm>
          <a:prstGeom prst="rect">
            <a:avLst/>
          </a:prstGeom>
        </p:spPr>
        <p:txBody>
          <a:bodyPr anchorCtr="0" anchor="ctr" bIns="0" lIns="0" spcFirstLastPara="1" rIns="0" wrap="square" tIns="0">
            <a:noAutofit/>
          </a:bodyPr>
          <a:lstStyle>
            <a:lvl1pPr lvl="0" rtl="0" algn="ctr">
              <a:spcBef>
                <a:spcPts val="0"/>
              </a:spcBef>
              <a:spcAft>
                <a:spcPts val="0"/>
              </a:spcAft>
              <a:buSzPts val="5000"/>
              <a:buNone/>
              <a:defRPr sz="5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57" name="Google Shape;457;p74"/>
          <p:cNvSpPr txBox="1"/>
          <p:nvPr>
            <p:ph idx="1" type="subTitle"/>
          </p:nvPr>
        </p:nvSpPr>
        <p:spPr>
          <a:xfrm>
            <a:off x="311700" y="3263213"/>
            <a:ext cx="8520600" cy="4860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Clr>
                <a:schemeClr val="accent4"/>
              </a:buClr>
              <a:buSzPts val="3000"/>
              <a:buNone/>
              <a:defRPr b="1" sz="3000">
                <a:solidFill>
                  <a:schemeClr val="accent4"/>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458" name="Google Shape;458;p74"/>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459" name="Google Shape;459;p7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p:cSld name="BLANK_4">
    <p:bg>
      <p:bgPr>
        <a:solidFill>
          <a:schemeClr val="accent3"/>
        </a:solidFill>
      </p:bgPr>
    </p:bg>
    <p:spTree>
      <p:nvGrpSpPr>
        <p:cNvPr id="460" name="Shape 460"/>
        <p:cNvGrpSpPr/>
        <p:nvPr/>
      </p:nvGrpSpPr>
      <p:grpSpPr>
        <a:xfrm>
          <a:off x="0" y="0"/>
          <a:ext cx="0" cy="0"/>
          <a:chOff x="0" y="0"/>
          <a:chExt cx="0" cy="0"/>
        </a:xfrm>
      </p:grpSpPr>
      <p:sp>
        <p:nvSpPr>
          <p:cNvPr id="461" name="Google Shape;461;p75"/>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462" name="Google Shape;462;p75"/>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63" name="Google Shape;463;p75"/>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pic>
        <p:nvPicPr>
          <p:cNvPr id="464" name="Google Shape;464;p75"/>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65" name="Google Shape;465;p7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DARK">
  <p:cSld name="BLANK_4_2">
    <p:bg>
      <p:bgPr>
        <a:solidFill>
          <a:schemeClr val="dk1"/>
        </a:solidFill>
      </p:bgPr>
    </p:bg>
    <p:spTree>
      <p:nvGrpSpPr>
        <p:cNvPr id="466" name="Shape 466"/>
        <p:cNvGrpSpPr/>
        <p:nvPr/>
      </p:nvGrpSpPr>
      <p:grpSpPr>
        <a:xfrm>
          <a:off x="0" y="0"/>
          <a:ext cx="0" cy="0"/>
          <a:chOff x="0" y="0"/>
          <a:chExt cx="0" cy="0"/>
        </a:xfrm>
      </p:grpSpPr>
      <p:sp>
        <p:nvSpPr>
          <p:cNvPr id="467" name="Google Shape;467;p76"/>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Clr>
                <a:schemeClr val="accent3"/>
              </a:buClr>
              <a:buSzPts val="1000"/>
              <a:buNone/>
              <a:defRPr b="1">
                <a:solidFill>
                  <a:schemeClr val="accent3"/>
                </a:solidFill>
              </a:defRPr>
            </a:lvl1pPr>
            <a:lvl2pPr lvl="1" rtl="0">
              <a:spcBef>
                <a:spcPts val="0"/>
              </a:spcBef>
              <a:spcAft>
                <a:spcPts val="0"/>
              </a:spcAft>
              <a:buClr>
                <a:schemeClr val="accent3"/>
              </a:buClr>
              <a:buSzPts val="1000"/>
              <a:buNone/>
              <a:defRPr>
                <a:solidFill>
                  <a:schemeClr val="accent3"/>
                </a:solidFill>
              </a:defRPr>
            </a:lvl2pPr>
            <a:lvl3pPr lvl="2" rtl="0">
              <a:spcBef>
                <a:spcPts val="0"/>
              </a:spcBef>
              <a:spcAft>
                <a:spcPts val="0"/>
              </a:spcAft>
              <a:buClr>
                <a:schemeClr val="accent3"/>
              </a:buClr>
              <a:buSzPts val="1000"/>
              <a:buNone/>
              <a:defRPr>
                <a:solidFill>
                  <a:schemeClr val="accent3"/>
                </a:solidFill>
              </a:defRPr>
            </a:lvl3pPr>
            <a:lvl4pPr lvl="3" rtl="0">
              <a:spcBef>
                <a:spcPts val="0"/>
              </a:spcBef>
              <a:spcAft>
                <a:spcPts val="0"/>
              </a:spcAft>
              <a:buClr>
                <a:schemeClr val="accent3"/>
              </a:buClr>
              <a:buSzPts val="1000"/>
              <a:buNone/>
              <a:defRPr>
                <a:solidFill>
                  <a:schemeClr val="accent3"/>
                </a:solidFill>
              </a:defRPr>
            </a:lvl4pPr>
            <a:lvl5pPr lvl="4" rtl="0">
              <a:spcBef>
                <a:spcPts val="0"/>
              </a:spcBef>
              <a:spcAft>
                <a:spcPts val="0"/>
              </a:spcAft>
              <a:buClr>
                <a:schemeClr val="accent3"/>
              </a:buClr>
              <a:buSzPts val="1000"/>
              <a:buNone/>
              <a:defRPr>
                <a:solidFill>
                  <a:schemeClr val="accent3"/>
                </a:solidFill>
              </a:defRPr>
            </a:lvl5pPr>
            <a:lvl6pPr lvl="5" rtl="0">
              <a:spcBef>
                <a:spcPts val="0"/>
              </a:spcBef>
              <a:spcAft>
                <a:spcPts val="0"/>
              </a:spcAft>
              <a:buClr>
                <a:schemeClr val="accent3"/>
              </a:buClr>
              <a:buSzPts val="1000"/>
              <a:buNone/>
              <a:defRPr>
                <a:solidFill>
                  <a:schemeClr val="accent3"/>
                </a:solidFill>
              </a:defRPr>
            </a:lvl6pPr>
            <a:lvl7pPr lvl="6" rtl="0">
              <a:spcBef>
                <a:spcPts val="0"/>
              </a:spcBef>
              <a:spcAft>
                <a:spcPts val="0"/>
              </a:spcAft>
              <a:buClr>
                <a:schemeClr val="accent3"/>
              </a:buClr>
              <a:buSzPts val="1000"/>
              <a:buNone/>
              <a:defRPr>
                <a:solidFill>
                  <a:schemeClr val="accent3"/>
                </a:solidFill>
              </a:defRPr>
            </a:lvl7pPr>
            <a:lvl8pPr lvl="7" rtl="0">
              <a:spcBef>
                <a:spcPts val="0"/>
              </a:spcBef>
              <a:spcAft>
                <a:spcPts val="0"/>
              </a:spcAft>
              <a:buClr>
                <a:schemeClr val="accent3"/>
              </a:buClr>
              <a:buSzPts val="1000"/>
              <a:buNone/>
              <a:defRPr>
                <a:solidFill>
                  <a:schemeClr val="accent3"/>
                </a:solidFill>
              </a:defRPr>
            </a:lvl8pPr>
            <a:lvl9pPr lvl="8" rtl="0">
              <a:spcBef>
                <a:spcPts val="0"/>
              </a:spcBef>
              <a:spcAft>
                <a:spcPts val="0"/>
              </a:spcAft>
              <a:buClr>
                <a:schemeClr val="accent3"/>
              </a:buClr>
              <a:buSzPts val="1000"/>
              <a:buNone/>
              <a:defRPr>
                <a:solidFill>
                  <a:schemeClr val="accent3"/>
                </a:solidFill>
              </a:defRPr>
            </a:lvl9pPr>
          </a:lstStyle>
          <a:p/>
        </p:txBody>
      </p:sp>
      <p:sp>
        <p:nvSpPr>
          <p:cNvPr id="468" name="Google Shape;468;p76"/>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3000"/>
              <a:buNone/>
              <a:defRPr sz="3000">
                <a:solidFill>
                  <a:schemeClr val="accent3"/>
                </a:solidFill>
              </a:defRPr>
            </a:lvl2pPr>
            <a:lvl3pPr lvl="2" rtl="0">
              <a:lnSpc>
                <a:spcPct val="100000"/>
              </a:lnSpc>
              <a:spcBef>
                <a:spcPts val="0"/>
              </a:spcBef>
              <a:spcAft>
                <a:spcPts val="0"/>
              </a:spcAft>
              <a:buClr>
                <a:schemeClr val="accent3"/>
              </a:buClr>
              <a:buSzPts val="3000"/>
              <a:buNone/>
              <a:defRPr sz="3000">
                <a:solidFill>
                  <a:schemeClr val="accent3"/>
                </a:solidFill>
              </a:defRPr>
            </a:lvl3pPr>
            <a:lvl4pPr lvl="3" rtl="0">
              <a:lnSpc>
                <a:spcPct val="100000"/>
              </a:lnSpc>
              <a:spcBef>
                <a:spcPts val="0"/>
              </a:spcBef>
              <a:spcAft>
                <a:spcPts val="0"/>
              </a:spcAft>
              <a:buClr>
                <a:schemeClr val="accent3"/>
              </a:buClr>
              <a:buSzPts val="3000"/>
              <a:buNone/>
              <a:defRPr sz="3000">
                <a:solidFill>
                  <a:schemeClr val="accent3"/>
                </a:solidFill>
              </a:defRPr>
            </a:lvl4pPr>
            <a:lvl5pPr lvl="4" rtl="0">
              <a:lnSpc>
                <a:spcPct val="100000"/>
              </a:lnSpc>
              <a:spcBef>
                <a:spcPts val="0"/>
              </a:spcBef>
              <a:spcAft>
                <a:spcPts val="0"/>
              </a:spcAft>
              <a:buClr>
                <a:schemeClr val="accent3"/>
              </a:buClr>
              <a:buSzPts val="3000"/>
              <a:buNone/>
              <a:defRPr sz="3000">
                <a:solidFill>
                  <a:schemeClr val="accent3"/>
                </a:solidFill>
              </a:defRPr>
            </a:lvl5pPr>
            <a:lvl6pPr lvl="5" rtl="0">
              <a:lnSpc>
                <a:spcPct val="100000"/>
              </a:lnSpc>
              <a:spcBef>
                <a:spcPts val="0"/>
              </a:spcBef>
              <a:spcAft>
                <a:spcPts val="0"/>
              </a:spcAft>
              <a:buClr>
                <a:schemeClr val="accent3"/>
              </a:buClr>
              <a:buSzPts val="3000"/>
              <a:buNone/>
              <a:defRPr sz="3000">
                <a:solidFill>
                  <a:schemeClr val="accent3"/>
                </a:solidFill>
              </a:defRPr>
            </a:lvl6pPr>
            <a:lvl7pPr lvl="6" rtl="0">
              <a:lnSpc>
                <a:spcPct val="100000"/>
              </a:lnSpc>
              <a:spcBef>
                <a:spcPts val="0"/>
              </a:spcBef>
              <a:spcAft>
                <a:spcPts val="0"/>
              </a:spcAft>
              <a:buClr>
                <a:schemeClr val="accent3"/>
              </a:buClr>
              <a:buSzPts val="3000"/>
              <a:buNone/>
              <a:defRPr sz="3000">
                <a:solidFill>
                  <a:schemeClr val="accent3"/>
                </a:solidFill>
              </a:defRPr>
            </a:lvl7pPr>
            <a:lvl8pPr lvl="7" rtl="0">
              <a:lnSpc>
                <a:spcPct val="100000"/>
              </a:lnSpc>
              <a:spcBef>
                <a:spcPts val="0"/>
              </a:spcBef>
              <a:spcAft>
                <a:spcPts val="0"/>
              </a:spcAft>
              <a:buClr>
                <a:schemeClr val="accent3"/>
              </a:buClr>
              <a:buSzPts val="3000"/>
              <a:buNone/>
              <a:defRPr sz="3000">
                <a:solidFill>
                  <a:schemeClr val="accent3"/>
                </a:solidFill>
              </a:defRPr>
            </a:lvl8pPr>
            <a:lvl9pPr lvl="8" rtl="0">
              <a:lnSpc>
                <a:spcPct val="100000"/>
              </a:lnSpc>
              <a:spcBef>
                <a:spcPts val="0"/>
              </a:spcBef>
              <a:spcAft>
                <a:spcPts val="0"/>
              </a:spcAft>
              <a:buClr>
                <a:schemeClr val="accent3"/>
              </a:buClr>
              <a:buSzPts val="3000"/>
              <a:buNone/>
              <a:defRPr sz="3000">
                <a:solidFill>
                  <a:schemeClr val="accent3"/>
                </a:solidFill>
              </a:defRPr>
            </a:lvl9pPr>
          </a:lstStyle>
          <a:p/>
        </p:txBody>
      </p:sp>
      <p:sp>
        <p:nvSpPr>
          <p:cNvPr id="469" name="Google Shape;469;p76"/>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Clr>
                <a:schemeClr val="accent3"/>
              </a:buClr>
              <a:buSzPts val="1000"/>
              <a:buChar char="■"/>
              <a:defRPr>
                <a:solidFill>
                  <a:schemeClr val="accent3"/>
                </a:solidFill>
              </a:defRPr>
            </a:lvl1pPr>
            <a:lvl2pPr indent="-292100" lvl="1" marL="914400" rtl="0">
              <a:spcBef>
                <a:spcPts val="0"/>
              </a:spcBef>
              <a:spcAft>
                <a:spcPts val="0"/>
              </a:spcAft>
              <a:buClr>
                <a:schemeClr val="accent3"/>
              </a:buClr>
              <a:buSzPts val="1000"/>
              <a:buChar char="■"/>
              <a:defRPr>
                <a:solidFill>
                  <a:schemeClr val="accent3"/>
                </a:solidFill>
              </a:defRPr>
            </a:lvl2pPr>
            <a:lvl3pPr indent="-292100" lvl="2" marL="1371600" rtl="0">
              <a:spcBef>
                <a:spcPts val="0"/>
              </a:spcBef>
              <a:spcAft>
                <a:spcPts val="0"/>
              </a:spcAft>
              <a:buClr>
                <a:schemeClr val="accent3"/>
              </a:buClr>
              <a:buSzPts val="1000"/>
              <a:buChar char="■"/>
              <a:defRPr>
                <a:solidFill>
                  <a:schemeClr val="accent3"/>
                </a:solidFill>
              </a:defRPr>
            </a:lvl3pPr>
            <a:lvl4pPr indent="-292100" lvl="3" marL="1828800" rtl="0">
              <a:spcBef>
                <a:spcPts val="0"/>
              </a:spcBef>
              <a:spcAft>
                <a:spcPts val="0"/>
              </a:spcAft>
              <a:buClr>
                <a:schemeClr val="accent3"/>
              </a:buClr>
              <a:buSzPts val="1000"/>
              <a:buChar char="■"/>
              <a:defRPr>
                <a:solidFill>
                  <a:schemeClr val="accent3"/>
                </a:solidFill>
              </a:defRPr>
            </a:lvl4pPr>
            <a:lvl5pPr indent="-292100" lvl="4" marL="2286000" rtl="0">
              <a:spcBef>
                <a:spcPts val="0"/>
              </a:spcBef>
              <a:spcAft>
                <a:spcPts val="0"/>
              </a:spcAft>
              <a:buClr>
                <a:schemeClr val="accent3"/>
              </a:buClr>
              <a:buSzPts val="1000"/>
              <a:buChar char="■"/>
              <a:defRPr>
                <a:solidFill>
                  <a:schemeClr val="accent3"/>
                </a:solidFill>
              </a:defRPr>
            </a:lvl5pPr>
            <a:lvl6pPr indent="-292100" lvl="5" marL="2743200" rtl="0">
              <a:spcBef>
                <a:spcPts val="0"/>
              </a:spcBef>
              <a:spcAft>
                <a:spcPts val="0"/>
              </a:spcAft>
              <a:buClr>
                <a:schemeClr val="accent3"/>
              </a:buClr>
              <a:buSzPts val="1000"/>
              <a:buChar char="■"/>
              <a:defRPr>
                <a:solidFill>
                  <a:schemeClr val="accent3"/>
                </a:solidFill>
              </a:defRPr>
            </a:lvl6pPr>
            <a:lvl7pPr indent="-292100" lvl="6" marL="3200400" rtl="0">
              <a:spcBef>
                <a:spcPts val="0"/>
              </a:spcBef>
              <a:spcAft>
                <a:spcPts val="0"/>
              </a:spcAft>
              <a:buClr>
                <a:schemeClr val="accent3"/>
              </a:buClr>
              <a:buSzPts val="1000"/>
              <a:buChar char="■"/>
              <a:defRPr>
                <a:solidFill>
                  <a:schemeClr val="accent3"/>
                </a:solidFill>
              </a:defRPr>
            </a:lvl7pPr>
            <a:lvl8pPr indent="-292100" lvl="7" marL="3657600" rtl="0">
              <a:spcBef>
                <a:spcPts val="0"/>
              </a:spcBef>
              <a:spcAft>
                <a:spcPts val="0"/>
              </a:spcAft>
              <a:buClr>
                <a:schemeClr val="accent3"/>
              </a:buClr>
              <a:buSzPts val="1000"/>
              <a:buChar char="■"/>
              <a:defRPr>
                <a:solidFill>
                  <a:schemeClr val="accent3"/>
                </a:solidFill>
              </a:defRPr>
            </a:lvl8pPr>
            <a:lvl9pPr indent="-292100" lvl="8" marL="4114800" rtl="0">
              <a:spcBef>
                <a:spcPts val="0"/>
              </a:spcBef>
              <a:spcAft>
                <a:spcPts val="0"/>
              </a:spcAft>
              <a:buClr>
                <a:schemeClr val="accent3"/>
              </a:buClr>
              <a:buSzPts val="1000"/>
              <a:buChar char="■"/>
              <a:defRPr>
                <a:solidFill>
                  <a:schemeClr val="accent3"/>
                </a:solidFill>
              </a:defRPr>
            </a:lvl9pPr>
          </a:lstStyle>
          <a:p/>
        </p:txBody>
      </p:sp>
      <p:pic>
        <p:nvPicPr>
          <p:cNvPr id="470" name="Google Shape;470;p76"/>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71" name="Google Shape;471;p7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Left - Light">
  <p:cSld name="BLANK_4_1">
    <p:bg>
      <p:bgPr>
        <a:solidFill>
          <a:schemeClr val="accent3"/>
        </a:solidFill>
      </p:bgPr>
    </p:bg>
    <p:spTree>
      <p:nvGrpSpPr>
        <p:cNvPr id="472" name="Shape 472"/>
        <p:cNvGrpSpPr/>
        <p:nvPr/>
      </p:nvGrpSpPr>
      <p:grpSpPr>
        <a:xfrm>
          <a:off x="0" y="0"/>
          <a:ext cx="0" cy="0"/>
          <a:chOff x="0" y="0"/>
          <a:chExt cx="0" cy="0"/>
        </a:xfrm>
      </p:grpSpPr>
      <p:pic>
        <p:nvPicPr>
          <p:cNvPr id="473" name="Google Shape;473;p77"/>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474" name="Google Shape;474;p77"/>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475" name="Google Shape;475;p77"/>
          <p:cNvSpPr txBox="1"/>
          <p:nvPr>
            <p:ph idx="2" type="subTitle"/>
          </p:nvPr>
        </p:nvSpPr>
        <p:spPr>
          <a:xfrm>
            <a:off x="566250" y="1312925"/>
            <a:ext cx="42072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76" name="Google Shape;476;p77"/>
          <p:cNvSpPr txBox="1"/>
          <p:nvPr>
            <p:ph idx="3" type="body"/>
          </p:nvPr>
        </p:nvSpPr>
        <p:spPr>
          <a:xfrm>
            <a:off x="566250" y="2440600"/>
            <a:ext cx="4005900" cy="1719900"/>
          </a:xfrm>
          <a:prstGeom prst="rect">
            <a:avLst/>
          </a:prstGeom>
        </p:spPr>
        <p:txBody>
          <a:bodyPr anchorCtr="0" anchor="t" bIns="0" lIns="0" spcFirstLastPara="1" rIns="0" wrap="square" tIns="0">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pic>
        <p:nvPicPr>
          <p:cNvPr id="477" name="Google Shape;477;p77"/>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478" name="Google Shape;478;p7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479" name="Google Shape;479;p77"/>
          <p:cNvSpPr/>
          <p:nvPr/>
        </p:nvSpPr>
        <p:spPr>
          <a:xfrm>
            <a:off x="5528700" y="0"/>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Right - Light">
  <p:cSld name="BLANK_4_1_1">
    <p:bg>
      <p:bgPr>
        <a:solidFill>
          <a:schemeClr val="accent3"/>
        </a:solidFill>
      </p:bgPr>
    </p:bg>
    <p:spTree>
      <p:nvGrpSpPr>
        <p:cNvPr id="480" name="Shape 480"/>
        <p:cNvGrpSpPr/>
        <p:nvPr/>
      </p:nvGrpSpPr>
      <p:grpSpPr>
        <a:xfrm>
          <a:off x="0" y="0"/>
          <a:ext cx="0" cy="0"/>
          <a:chOff x="0" y="0"/>
          <a:chExt cx="0" cy="0"/>
        </a:xfrm>
      </p:grpSpPr>
      <p:sp>
        <p:nvSpPr>
          <p:cNvPr id="481" name="Google Shape;481;p78"/>
          <p:cNvSpPr/>
          <p:nvPr/>
        </p:nvSpPr>
        <p:spPr>
          <a:xfrm>
            <a:off x="0" y="-125"/>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82" name="Google Shape;482;p78"/>
          <p:cNvSpPr txBox="1"/>
          <p:nvPr>
            <p:ph idx="1" type="subTitle"/>
          </p:nvPr>
        </p:nvSpPr>
        <p:spPr>
          <a:xfrm>
            <a:off x="4303575" y="1312925"/>
            <a:ext cx="44505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83" name="Google Shape;483;p78"/>
          <p:cNvSpPr txBox="1"/>
          <p:nvPr>
            <p:ph idx="2" type="body"/>
          </p:nvPr>
        </p:nvSpPr>
        <p:spPr>
          <a:xfrm>
            <a:off x="4303575" y="2440600"/>
            <a:ext cx="4450500" cy="17199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84" name="Google Shape;484;p78"/>
          <p:cNvSpPr txBox="1"/>
          <p:nvPr>
            <p:ph idx="3" type="subTitle"/>
          </p:nvPr>
        </p:nvSpPr>
        <p:spPr>
          <a:xfrm>
            <a:off x="4303575" y="283025"/>
            <a:ext cx="41016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pic>
        <p:nvPicPr>
          <p:cNvPr id="485" name="Google Shape;485;p78"/>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86" name="Google Shape;486;p7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Empty Slide">
  <p:cSld name="BLANK_4_1_8">
    <p:bg>
      <p:bgPr>
        <a:solidFill>
          <a:schemeClr val="accent3"/>
        </a:solidFill>
      </p:bgPr>
    </p:bg>
    <p:spTree>
      <p:nvGrpSpPr>
        <p:cNvPr id="487" name="Shape 487"/>
        <p:cNvGrpSpPr/>
        <p:nvPr/>
      </p:nvGrpSpPr>
      <p:grpSpPr>
        <a:xfrm>
          <a:off x="0" y="0"/>
          <a:ext cx="0" cy="0"/>
          <a:chOff x="0" y="0"/>
          <a:chExt cx="0" cy="0"/>
        </a:xfrm>
      </p:grpSpPr>
      <p:pic>
        <p:nvPicPr>
          <p:cNvPr id="488" name="Google Shape;488;p79"/>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89" name="Google Shape;489;p7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Darken Background Overlay">
  <p:cSld name="CUSTOM_4">
    <p:bg>
      <p:bgPr>
        <a:blipFill>
          <a:blip r:embed="rId2">
            <a:alphaModFix/>
          </a:blip>
          <a:stretch>
            <a:fillRect/>
          </a:stretch>
        </a:blipFill>
      </p:bgPr>
    </p:bg>
    <p:spTree>
      <p:nvGrpSpPr>
        <p:cNvPr id="490" name="Shape 490"/>
        <p:cNvGrpSpPr/>
        <p:nvPr/>
      </p:nvGrpSpPr>
      <p:grpSpPr>
        <a:xfrm>
          <a:off x="0" y="0"/>
          <a:ext cx="0" cy="0"/>
          <a:chOff x="0" y="0"/>
          <a:chExt cx="0" cy="0"/>
        </a:xfrm>
      </p:grpSpPr>
      <p:sp>
        <p:nvSpPr>
          <p:cNvPr id="491" name="Google Shape;491;p80"/>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92" name="Google Shape;492;p80"/>
          <p:cNvPicPr preferRelativeResize="0"/>
          <p:nvPr/>
        </p:nvPicPr>
        <p:blipFill>
          <a:blip r:embed="rId3">
            <a:alphaModFix/>
          </a:blip>
          <a:stretch>
            <a:fillRect/>
          </a:stretch>
        </p:blipFill>
        <p:spPr>
          <a:xfrm>
            <a:off x="3797950" y="1369193"/>
            <a:ext cx="1548000" cy="72443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Left - Darken Background Overlay">
  <p:cSld name="CUSTOM_4_1">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p81"/>
          <p:cNvSpPr/>
          <p:nvPr/>
        </p:nvSpPr>
        <p:spPr>
          <a:xfrm>
            <a:off x="5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95" name="Google Shape;495;p81"/>
          <p:cNvSpPr txBox="1"/>
          <p:nvPr>
            <p:ph type="title"/>
          </p:nvPr>
        </p:nvSpPr>
        <p:spPr>
          <a:xfrm>
            <a:off x="654500" y="2966725"/>
            <a:ext cx="7835100" cy="963900"/>
          </a:xfrm>
          <a:prstGeom prst="rect">
            <a:avLst/>
          </a:prstGeom>
        </p:spPr>
        <p:txBody>
          <a:bodyPr anchorCtr="0" anchor="t" bIns="0" lIns="0" spcFirstLastPara="1" rIns="0" wrap="square" tIns="0">
            <a:spAutoFit/>
          </a:bodyPr>
          <a:lstStyle>
            <a:lvl1pPr lvl="0" rtl="0">
              <a:spcBef>
                <a:spcPts val="0"/>
              </a:spcBef>
              <a:spcAft>
                <a:spcPts val="0"/>
              </a:spcAft>
              <a:buClr>
                <a:schemeClr val="accent3"/>
              </a:buClr>
              <a:buSzPts val="5000"/>
              <a:buNone/>
              <a:defRPr sz="5000">
                <a:solidFill>
                  <a:schemeClr val="accent3"/>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pic>
        <p:nvPicPr>
          <p:cNvPr id="496" name="Google Shape;496;p81"/>
          <p:cNvPicPr preferRelativeResize="0"/>
          <p:nvPr/>
        </p:nvPicPr>
        <p:blipFill>
          <a:blip r:embed="rId3">
            <a:alphaModFix/>
          </a:blip>
          <a:stretch>
            <a:fillRect/>
          </a:stretch>
        </p:blipFill>
        <p:spPr>
          <a:xfrm>
            <a:off x="654501" y="2230100"/>
            <a:ext cx="1345874" cy="6292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FUTURE BRAND - Darken Background Overlay 1">
  <p:cSld name="CUSTOM_4_1_1">
    <p:bg>
      <p:bgPr>
        <a:blipFill>
          <a:blip r:embed="rId2">
            <a:alphaModFix/>
          </a:blip>
          <a:stretch>
            <a:fillRect/>
          </a:stretch>
        </a:blipFill>
      </p:bgPr>
    </p:bg>
    <p:spTree>
      <p:nvGrpSpPr>
        <p:cNvPr id="497" name="Shape 497"/>
        <p:cNvGrpSpPr/>
        <p:nvPr/>
      </p:nvGrpSpPr>
      <p:grpSpPr>
        <a:xfrm>
          <a:off x="0" y="0"/>
          <a:ext cx="0" cy="0"/>
          <a:chOff x="0" y="0"/>
          <a:chExt cx="0" cy="0"/>
        </a:xfrm>
      </p:grpSpPr>
      <p:sp>
        <p:nvSpPr>
          <p:cNvPr id="498" name="Google Shape;498;p82"/>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99" name="Google Shape;499;p82"/>
          <p:cNvPicPr preferRelativeResize="0"/>
          <p:nvPr/>
        </p:nvPicPr>
        <p:blipFill>
          <a:blip r:embed="rId3">
            <a:alphaModFix/>
          </a:blip>
          <a:stretch>
            <a:fillRect/>
          </a:stretch>
        </p:blipFill>
        <p:spPr>
          <a:xfrm>
            <a:off x="4078704" y="1360912"/>
            <a:ext cx="986593" cy="4617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Impact Guides">
  <p:cSld name="CUSTOM_5">
    <p:spTree>
      <p:nvGrpSpPr>
        <p:cNvPr id="500" name="Shape 500"/>
        <p:cNvGrpSpPr/>
        <p:nvPr/>
      </p:nvGrpSpPr>
      <p:grpSpPr>
        <a:xfrm>
          <a:off x="0" y="0"/>
          <a:ext cx="0" cy="0"/>
          <a:chOff x="0" y="0"/>
          <a:chExt cx="0" cy="0"/>
        </a:xfrm>
      </p:grpSpPr>
      <p:grpSp>
        <p:nvGrpSpPr>
          <p:cNvPr id="501" name="Google Shape;501;p83"/>
          <p:cNvGrpSpPr/>
          <p:nvPr/>
        </p:nvGrpSpPr>
        <p:grpSpPr>
          <a:xfrm>
            <a:off x="50" y="-5625"/>
            <a:ext cx="9144000" cy="5149050"/>
            <a:chOff x="50" y="-5625"/>
            <a:chExt cx="9144000" cy="5149050"/>
          </a:xfrm>
        </p:grpSpPr>
        <p:sp>
          <p:nvSpPr>
            <p:cNvPr id="502" name="Google Shape;502;p83"/>
            <p:cNvSpPr/>
            <p:nvPr/>
          </p:nvSpPr>
          <p:spPr>
            <a:xfrm rot="5400000">
              <a:off x="-203350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3"/>
            <p:cNvSpPr/>
            <p:nvPr/>
          </p:nvSpPr>
          <p:spPr>
            <a:xfrm rot="5400000">
              <a:off x="637575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3"/>
            <p:cNvSpPr/>
            <p:nvPr/>
          </p:nvSpPr>
          <p:spPr>
            <a:xfrm>
              <a:off x="50" y="44087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3"/>
            <p:cNvSpPr/>
            <p:nvPr/>
          </p:nvSpPr>
          <p:spPr>
            <a:xfrm>
              <a:off x="50" y="-56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83"/>
          <p:cNvGrpSpPr/>
          <p:nvPr/>
        </p:nvGrpSpPr>
        <p:grpSpPr>
          <a:xfrm>
            <a:off x="566274" y="724550"/>
            <a:ext cx="8092492" cy="3694500"/>
            <a:chOff x="737747" y="724550"/>
            <a:chExt cx="7668428" cy="3694500"/>
          </a:xfrm>
        </p:grpSpPr>
        <p:sp>
          <p:nvSpPr>
            <p:cNvPr id="507" name="Google Shape;507;p83"/>
            <p:cNvSpPr/>
            <p:nvPr/>
          </p:nvSpPr>
          <p:spPr>
            <a:xfrm rot="5400000">
              <a:off x="-760903"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3"/>
            <p:cNvSpPr/>
            <p:nvPr/>
          </p:nvSpPr>
          <p:spPr>
            <a:xfrm rot="5400000">
              <a:off x="-63780"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3"/>
            <p:cNvSpPr/>
            <p:nvPr/>
          </p:nvSpPr>
          <p:spPr>
            <a:xfrm rot="5400000">
              <a:off x="633342"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3"/>
            <p:cNvSpPr/>
            <p:nvPr/>
          </p:nvSpPr>
          <p:spPr>
            <a:xfrm rot="5400000">
              <a:off x="1330465"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3"/>
            <p:cNvSpPr/>
            <p:nvPr/>
          </p:nvSpPr>
          <p:spPr>
            <a:xfrm rot="5400000">
              <a:off x="2027588"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3"/>
            <p:cNvSpPr/>
            <p:nvPr/>
          </p:nvSpPr>
          <p:spPr>
            <a:xfrm rot="5400000">
              <a:off x="2724711"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83"/>
            <p:cNvSpPr/>
            <p:nvPr/>
          </p:nvSpPr>
          <p:spPr>
            <a:xfrm rot="5400000">
              <a:off x="3421834"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3"/>
            <p:cNvSpPr/>
            <p:nvPr/>
          </p:nvSpPr>
          <p:spPr>
            <a:xfrm rot="5400000">
              <a:off x="4118957"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83"/>
            <p:cNvSpPr/>
            <p:nvPr/>
          </p:nvSpPr>
          <p:spPr>
            <a:xfrm rot="5400000">
              <a:off x="4816079"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3"/>
            <p:cNvSpPr/>
            <p:nvPr/>
          </p:nvSpPr>
          <p:spPr>
            <a:xfrm rot="5400000">
              <a:off x="5513202"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3"/>
            <p:cNvSpPr/>
            <p:nvPr/>
          </p:nvSpPr>
          <p:spPr>
            <a:xfrm rot="5400000">
              <a:off x="6210325"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8" name="Google Shape;518;p83"/>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519" name="Google Shape;519;p8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520" name="Google Shape;520;p83"/>
          <p:cNvSpPr txBox="1"/>
          <p:nvPr/>
        </p:nvSpPr>
        <p:spPr>
          <a:xfrm>
            <a:off x="754575" y="331709"/>
            <a:ext cx="6652800" cy="14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1100">
              <a:solidFill>
                <a:srgbClr val="03002C"/>
              </a:solidFill>
              <a:latin typeface="Montserrat"/>
              <a:ea typeface="Montserrat"/>
              <a:cs typeface="Montserrat"/>
              <a:sym typeface="Montserrat"/>
            </a:endParaRPr>
          </a:p>
        </p:txBody>
      </p:sp>
      <p:sp>
        <p:nvSpPr>
          <p:cNvPr id="521" name="Google Shape;521;p83"/>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Darken Background Overlay">
  <p:cSld name="CUSTOM_4">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9"/>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0" name="Google Shape;50;p9"/>
          <p:cNvPicPr preferRelativeResize="0"/>
          <p:nvPr/>
        </p:nvPicPr>
        <p:blipFill>
          <a:blip r:embed="rId3">
            <a:alphaModFix/>
          </a:blip>
          <a:stretch>
            <a:fillRect/>
          </a:stretch>
        </p:blipFill>
        <p:spPr>
          <a:xfrm>
            <a:off x="3797950" y="1369193"/>
            <a:ext cx="1548000" cy="72443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Canvas">
  <p:cSld name="BLANK_4_5_1">
    <p:bg>
      <p:bgPr>
        <a:solidFill>
          <a:srgbClr val="F3F3F3"/>
        </a:solidFill>
      </p:bgPr>
    </p:bg>
    <p:spTree>
      <p:nvGrpSpPr>
        <p:cNvPr id="522" name="Shape 522"/>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523" name="Shape 523"/>
        <p:cNvGrpSpPr/>
        <p:nvPr/>
      </p:nvGrpSpPr>
      <p:grpSpPr>
        <a:xfrm>
          <a:off x="0" y="0"/>
          <a:ext cx="0" cy="0"/>
          <a:chOff x="0" y="0"/>
          <a:chExt cx="0" cy="0"/>
        </a:xfrm>
      </p:grpSpPr>
      <p:sp>
        <p:nvSpPr>
          <p:cNvPr id="524" name="Google Shape;524;p85"/>
          <p:cNvSpPr txBox="1"/>
          <p:nvPr>
            <p:ph idx="12" type="sldNum"/>
          </p:nvPr>
        </p:nvSpPr>
        <p:spPr>
          <a:xfrm>
            <a:off x="327197" y="4656138"/>
            <a:ext cx="228000" cy="123000"/>
          </a:xfrm>
          <a:prstGeom prst="rect">
            <a:avLst/>
          </a:prstGeom>
          <a:noFill/>
          <a:ln>
            <a:noFill/>
          </a:ln>
        </p:spPr>
        <p:txBody>
          <a:bodyPr anchorCtr="0" anchor="t" bIns="0" lIns="0" spcFirstLastPara="1" rIns="0" wrap="square" tIns="0">
            <a:spAutoFit/>
          </a:bodyPr>
          <a:lstStyle>
            <a:lvl1pPr indent="0" lvl="0" marL="74930" rtl="0">
              <a:lnSpc>
                <a:spcPct val="100000"/>
              </a:lnSpc>
              <a:spcBef>
                <a:spcPts val="0"/>
              </a:spcBef>
              <a:buNone/>
              <a:defRPr b="1" i="0" sz="800">
                <a:solidFill>
                  <a:srgbClr val="000000"/>
                </a:solidFill>
                <a:latin typeface="Calibri"/>
                <a:ea typeface="Calibri"/>
                <a:cs typeface="Calibri"/>
                <a:sym typeface="Calibri"/>
              </a:defRPr>
            </a:lvl1pPr>
            <a:lvl2pPr indent="0" lvl="1" marL="74930" rtl="0">
              <a:lnSpc>
                <a:spcPct val="100000"/>
              </a:lnSpc>
              <a:spcBef>
                <a:spcPts val="0"/>
              </a:spcBef>
              <a:buNone/>
              <a:defRPr b="1" i="0" sz="800">
                <a:solidFill>
                  <a:srgbClr val="000000"/>
                </a:solidFill>
                <a:latin typeface="Calibri"/>
                <a:ea typeface="Calibri"/>
                <a:cs typeface="Calibri"/>
                <a:sym typeface="Calibri"/>
              </a:defRPr>
            </a:lvl2pPr>
            <a:lvl3pPr indent="0" lvl="2" marL="74930" rtl="0">
              <a:lnSpc>
                <a:spcPct val="100000"/>
              </a:lnSpc>
              <a:spcBef>
                <a:spcPts val="0"/>
              </a:spcBef>
              <a:buNone/>
              <a:defRPr b="1" i="0" sz="800">
                <a:solidFill>
                  <a:srgbClr val="000000"/>
                </a:solidFill>
                <a:latin typeface="Calibri"/>
                <a:ea typeface="Calibri"/>
                <a:cs typeface="Calibri"/>
                <a:sym typeface="Calibri"/>
              </a:defRPr>
            </a:lvl3pPr>
            <a:lvl4pPr indent="0" lvl="3" marL="74930" rtl="0">
              <a:lnSpc>
                <a:spcPct val="100000"/>
              </a:lnSpc>
              <a:spcBef>
                <a:spcPts val="0"/>
              </a:spcBef>
              <a:buNone/>
              <a:defRPr b="1" i="0" sz="800">
                <a:solidFill>
                  <a:srgbClr val="000000"/>
                </a:solidFill>
                <a:latin typeface="Calibri"/>
                <a:ea typeface="Calibri"/>
                <a:cs typeface="Calibri"/>
                <a:sym typeface="Calibri"/>
              </a:defRPr>
            </a:lvl4pPr>
            <a:lvl5pPr indent="0" lvl="4" marL="74930" rtl="0">
              <a:lnSpc>
                <a:spcPct val="100000"/>
              </a:lnSpc>
              <a:spcBef>
                <a:spcPts val="0"/>
              </a:spcBef>
              <a:buNone/>
              <a:defRPr b="1" i="0" sz="800">
                <a:solidFill>
                  <a:srgbClr val="000000"/>
                </a:solidFill>
                <a:latin typeface="Calibri"/>
                <a:ea typeface="Calibri"/>
                <a:cs typeface="Calibri"/>
                <a:sym typeface="Calibri"/>
              </a:defRPr>
            </a:lvl5pPr>
            <a:lvl6pPr indent="0" lvl="5" marL="74930" rtl="0">
              <a:lnSpc>
                <a:spcPct val="100000"/>
              </a:lnSpc>
              <a:spcBef>
                <a:spcPts val="0"/>
              </a:spcBef>
              <a:buNone/>
              <a:defRPr b="1" i="0" sz="800">
                <a:solidFill>
                  <a:srgbClr val="000000"/>
                </a:solidFill>
                <a:latin typeface="Calibri"/>
                <a:ea typeface="Calibri"/>
                <a:cs typeface="Calibri"/>
                <a:sym typeface="Calibri"/>
              </a:defRPr>
            </a:lvl6pPr>
            <a:lvl7pPr indent="0" lvl="6" marL="74930" rtl="0">
              <a:lnSpc>
                <a:spcPct val="100000"/>
              </a:lnSpc>
              <a:spcBef>
                <a:spcPts val="0"/>
              </a:spcBef>
              <a:buNone/>
              <a:defRPr b="1" i="0" sz="800">
                <a:solidFill>
                  <a:srgbClr val="000000"/>
                </a:solidFill>
                <a:latin typeface="Calibri"/>
                <a:ea typeface="Calibri"/>
                <a:cs typeface="Calibri"/>
                <a:sym typeface="Calibri"/>
              </a:defRPr>
            </a:lvl7pPr>
            <a:lvl8pPr indent="0" lvl="7" marL="74930" rtl="0">
              <a:lnSpc>
                <a:spcPct val="100000"/>
              </a:lnSpc>
              <a:spcBef>
                <a:spcPts val="0"/>
              </a:spcBef>
              <a:buNone/>
              <a:defRPr b="1" i="0" sz="800">
                <a:solidFill>
                  <a:srgbClr val="000000"/>
                </a:solidFill>
                <a:latin typeface="Calibri"/>
                <a:ea typeface="Calibri"/>
                <a:cs typeface="Calibri"/>
                <a:sym typeface="Calibri"/>
              </a:defRPr>
            </a:lvl8pPr>
            <a:lvl9pPr indent="0" lvl="8" marL="74930" rtl="0">
              <a:lnSpc>
                <a:spcPct val="100000"/>
              </a:lnSpc>
              <a:spcBef>
                <a:spcPts val="0"/>
              </a:spcBef>
              <a:buNone/>
              <a:defRPr b="1" i="0" sz="800">
                <a:solidFill>
                  <a:srgbClr val="000000"/>
                </a:solidFill>
                <a:latin typeface="Calibri"/>
                <a:ea typeface="Calibri"/>
                <a:cs typeface="Calibri"/>
                <a:sym typeface="Calibri"/>
              </a:defRPr>
            </a:lvl9pPr>
          </a:lstStyle>
          <a:p>
            <a:pPr indent="0" lvl="0" marL="74930" rtl="0" algn="l">
              <a:spcBef>
                <a:spcPts val="0"/>
              </a:spcBef>
              <a:spcAft>
                <a:spcPts val="0"/>
              </a:spcAft>
              <a:buNone/>
            </a:pPr>
            <a:fld id="{00000000-1234-1234-1234-123412341234}" type="slidenum">
              <a:rPr lang="en-GB"/>
              <a:t>‹#›</a:t>
            </a:fld>
            <a:endParaRPr b="0" sz="1400">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FFFFF"/>
        </a:solidFill>
      </p:bgPr>
    </p:bg>
    <p:spTree>
      <p:nvGrpSpPr>
        <p:cNvPr id="525" name="Shape 525"/>
        <p:cNvGrpSpPr/>
        <p:nvPr/>
      </p:nvGrpSpPr>
      <p:grpSpPr>
        <a:xfrm>
          <a:off x="0" y="0"/>
          <a:ext cx="0" cy="0"/>
          <a:chOff x="0" y="0"/>
          <a:chExt cx="0" cy="0"/>
        </a:xfrm>
      </p:grpSpPr>
      <p:pic>
        <p:nvPicPr>
          <p:cNvPr id="526" name="Google Shape;526;p86"/>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27" name="Google Shape;527;p8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28" name="Google Shape;528;p8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529" name="Google Shape;529;p86"/>
          <p:cNvSpPr txBox="1"/>
          <p:nvPr/>
        </p:nvSpPr>
        <p:spPr>
          <a:xfrm>
            <a:off x="566250" y="812850"/>
            <a:ext cx="6648900" cy="5034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b="1" sz="3000">
              <a:solidFill>
                <a:srgbClr val="03002C"/>
              </a:solidFill>
              <a:latin typeface="Montserrat"/>
              <a:ea typeface="Montserrat"/>
              <a:cs typeface="Montserrat"/>
              <a:sym typeface="Montserrat"/>
            </a:endParaRPr>
          </a:p>
        </p:txBody>
      </p:sp>
      <p:sp>
        <p:nvSpPr>
          <p:cNvPr id="530" name="Google Shape;530;p86"/>
          <p:cNvSpPr txBox="1"/>
          <p:nvPr/>
        </p:nvSpPr>
        <p:spPr>
          <a:xfrm>
            <a:off x="566250" y="1522075"/>
            <a:ext cx="8040900" cy="2638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None/>
            </a:pPr>
            <a:r>
              <a:t/>
            </a:r>
            <a:endParaRPr sz="1000">
              <a:solidFill>
                <a:srgbClr val="03002C"/>
              </a:solidFill>
              <a:latin typeface="Montserrat"/>
              <a:ea typeface="Montserrat"/>
              <a:cs typeface="Montserrat"/>
              <a:sym typeface="Montserrat"/>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Dark">
  <p:cSld name="BLANK_4_1_3">
    <p:bg>
      <p:bgPr>
        <a:solidFill>
          <a:schemeClr val="dk1"/>
        </a:solidFill>
      </p:bgPr>
    </p:bg>
    <p:spTree>
      <p:nvGrpSpPr>
        <p:cNvPr id="531" name="Shape 531"/>
        <p:cNvGrpSpPr/>
        <p:nvPr/>
      </p:nvGrpSpPr>
      <p:grpSpPr>
        <a:xfrm>
          <a:off x="0" y="0"/>
          <a:ext cx="0" cy="0"/>
          <a:chOff x="0" y="0"/>
          <a:chExt cx="0" cy="0"/>
        </a:xfrm>
      </p:grpSpPr>
      <p:sp>
        <p:nvSpPr>
          <p:cNvPr id="532" name="Google Shape;532;p8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rgbClr val="FFFFFF"/>
                </a:solidFill>
                <a:latin typeface="Montserrat"/>
                <a:ea typeface="Montserrat"/>
                <a:cs typeface="Montserrat"/>
                <a:sym typeface="Montserrat"/>
              </a:defRPr>
            </a:lvl1pPr>
            <a:lvl2pPr lvl="1" rtl="0">
              <a:spcBef>
                <a:spcPts val="0"/>
              </a:spcBef>
              <a:spcAft>
                <a:spcPts val="0"/>
              </a:spcAft>
              <a:buNone/>
              <a:defRPr b="1" sz="1100">
                <a:solidFill>
                  <a:srgbClr val="FFFFFF"/>
                </a:solidFill>
                <a:latin typeface="Montserrat"/>
                <a:ea typeface="Montserrat"/>
                <a:cs typeface="Montserrat"/>
                <a:sym typeface="Montserrat"/>
              </a:defRPr>
            </a:lvl2pPr>
            <a:lvl3pPr lvl="2" rtl="0">
              <a:spcBef>
                <a:spcPts val="0"/>
              </a:spcBef>
              <a:spcAft>
                <a:spcPts val="0"/>
              </a:spcAft>
              <a:buNone/>
              <a:defRPr b="1" sz="1100">
                <a:solidFill>
                  <a:srgbClr val="FFFFFF"/>
                </a:solidFill>
                <a:latin typeface="Montserrat"/>
                <a:ea typeface="Montserrat"/>
                <a:cs typeface="Montserrat"/>
                <a:sym typeface="Montserrat"/>
              </a:defRPr>
            </a:lvl3pPr>
            <a:lvl4pPr lvl="3" rtl="0">
              <a:spcBef>
                <a:spcPts val="0"/>
              </a:spcBef>
              <a:spcAft>
                <a:spcPts val="0"/>
              </a:spcAft>
              <a:buNone/>
              <a:defRPr b="1" sz="1100">
                <a:solidFill>
                  <a:srgbClr val="FFFFFF"/>
                </a:solidFill>
                <a:latin typeface="Montserrat"/>
                <a:ea typeface="Montserrat"/>
                <a:cs typeface="Montserrat"/>
                <a:sym typeface="Montserrat"/>
              </a:defRPr>
            </a:lvl4pPr>
            <a:lvl5pPr lvl="4" rtl="0">
              <a:spcBef>
                <a:spcPts val="0"/>
              </a:spcBef>
              <a:spcAft>
                <a:spcPts val="0"/>
              </a:spcAft>
              <a:buNone/>
              <a:defRPr b="1" sz="1100">
                <a:solidFill>
                  <a:srgbClr val="FFFFFF"/>
                </a:solidFill>
                <a:latin typeface="Montserrat"/>
                <a:ea typeface="Montserrat"/>
                <a:cs typeface="Montserrat"/>
                <a:sym typeface="Montserrat"/>
              </a:defRPr>
            </a:lvl5pPr>
            <a:lvl6pPr lvl="5" rtl="0">
              <a:spcBef>
                <a:spcPts val="0"/>
              </a:spcBef>
              <a:spcAft>
                <a:spcPts val="0"/>
              </a:spcAft>
              <a:buNone/>
              <a:defRPr b="1" sz="1100">
                <a:solidFill>
                  <a:srgbClr val="FFFFFF"/>
                </a:solidFill>
                <a:latin typeface="Montserrat"/>
                <a:ea typeface="Montserrat"/>
                <a:cs typeface="Montserrat"/>
                <a:sym typeface="Montserrat"/>
              </a:defRPr>
            </a:lvl6pPr>
            <a:lvl7pPr lvl="6" rtl="0">
              <a:spcBef>
                <a:spcPts val="0"/>
              </a:spcBef>
              <a:spcAft>
                <a:spcPts val="0"/>
              </a:spcAft>
              <a:buNone/>
              <a:defRPr b="1" sz="1100">
                <a:solidFill>
                  <a:srgbClr val="FFFFFF"/>
                </a:solidFill>
                <a:latin typeface="Montserrat"/>
                <a:ea typeface="Montserrat"/>
                <a:cs typeface="Montserrat"/>
                <a:sym typeface="Montserrat"/>
              </a:defRPr>
            </a:lvl7pPr>
            <a:lvl8pPr lvl="7" rtl="0">
              <a:spcBef>
                <a:spcPts val="0"/>
              </a:spcBef>
              <a:spcAft>
                <a:spcPts val="0"/>
              </a:spcAft>
              <a:buNone/>
              <a:defRPr b="1" sz="1100">
                <a:solidFill>
                  <a:srgbClr val="FFFFFF"/>
                </a:solidFill>
                <a:latin typeface="Montserrat"/>
                <a:ea typeface="Montserrat"/>
                <a:cs typeface="Montserrat"/>
                <a:sym typeface="Montserrat"/>
              </a:defRPr>
            </a:lvl8pPr>
            <a:lvl9pPr lvl="8" rtl="0">
              <a:spcBef>
                <a:spcPts val="0"/>
              </a:spcBef>
              <a:spcAft>
                <a:spcPts val="0"/>
              </a:spcAft>
              <a:buNone/>
              <a:defRPr b="1" sz="1100">
                <a:solidFill>
                  <a:srgbClr val="FFFFFF"/>
                </a:solidFill>
                <a:latin typeface="Montserrat"/>
                <a:ea typeface="Montserrat"/>
                <a:cs typeface="Montserrat"/>
                <a:sym typeface="Montserrat"/>
              </a:defRPr>
            </a:lvl9pPr>
          </a:lstStyle>
          <a:p/>
        </p:txBody>
      </p:sp>
      <p:sp>
        <p:nvSpPr>
          <p:cNvPr id="533" name="Google Shape;533;p8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pic>
        <p:nvPicPr>
          <p:cNvPr id="534" name="Google Shape;534;p87"/>
          <p:cNvPicPr preferRelativeResize="0"/>
          <p:nvPr/>
        </p:nvPicPr>
        <p:blipFill>
          <a:blip r:embed="rId2">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_9">
    <p:bg>
      <p:bgPr>
        <a:solidFill>
          <a:srgbClr val="FFFFFF"/>
        </a:solidFill>
      </p:bgPr>
    </p:bg>
    <p:spTree>
      <p:nvGrpSpPr>
        <p:cNvPr id="535" name="Shape 535"/>
        <p:cNvGrpSpPr/>
        <p:nvPr/>
      </p:nvGrpSpPr>
      <p:grpSpPr>
        <a:xfrm>
          <a:off x="0" y="0"/>
          <a:ext cx="0" cy="0"/>
          <a:chOff x="0" y="0"/>
          <a:chExt cx="0" cy="0"/>
        </a:xfrm>
      </p:grpSpPr>
      <p:pic>
        <p:nvPicPr>
          <p:cNvPr id="536" name="Google Shape;536;p88"/>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37" name="Google Shape;537;p8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38" name="Google Shape;538;p8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3">
  <p:cSld name="BLANK_4_1_7">
    <p:bg>
      <p:bgPr>
        <a:solidFill>
          <a:srgbClr val="FFFFFF"/>
        </a:solidFill>
      </p:bgPr>
    </p:bg>
    <p:spTree>
      <p:nvGrpSpPr>
        <p:cNvPr id="539" name="Shape 539"/>
        <p:cNvGrpSpPr/>
        <p:nvPr/>
      </p:nvGrpSpPr>
      <p:grpSpPr>
        <a:xfrm>
          <a:off x="0" y="0"/>
          <a:ext cx="0" cy="0"/>
          <a:chOff x="0" y="0"/>
          <a:chExt cx="0" cy="0"/>
        </a:xfrm>
      </p:grpSpPr>
      <p:pic>
        <p:nvPicPr>
          <p:cNvPr id="540" name="Google Shape;540;p89"/>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41" name="Google Shape;541;p8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42" name="Google Shape;542;p8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543" name="Google Shape;543;p89"/>
          <p:cNvSpPr txBox="1"/>
          <p:nvPr/>
        </p:nvSpPr>
        <p:spPr>
          <a:xfrm>
            <a:off x="566250" y="812850"/>
            <a:ext cx="6648900" cy="5034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b="1" sz="3000">
              <a:solidFill>
                <a:srgbClr val="03002C"/>
              </a:solidFill>
              <a:latin typeface="Montserrat"/>
              <a:ea typeface="Montserrat"/>
              <a:cs typeface="Montserrat"/>
              <a:sym typeface="Montserrat"/>
            </a:endParaRPr>
          </a:p>
        </p:txBody>
      </p:sp>
      <p:sp>
        <p:nvSpPr>
          <p:cNvPr id="544" name="Google Shape;544;p89"/>
          <p:cNvSpPr txBox="1"/>
          <p:nvPr/>
        </p:nvSpPr>
        <p:spPr>
          <a:xfrm>
            <a:off x="566250" y="1522075"/>
            <a:ext cx="8040900" cy="2638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None/>
            </a:pPr>
            <a:r>
              <a:t/>
            </a:r>
            <a:endParaRPr sz="1000">
              <a:solidFill>
                <a:srgbClr val="03002C"/>
              </a:solidFill>
              <a:latin typeface="Montserrat"/>
              <a:ea typeface="Montserrat"/>
              <a:cs typeface="Montserrat"/>
              <a:sym typeface="Montserra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p:cSld name="BLANK_8_1_1_1_1">
    <p:bg>
      <p:bgPr>
        <a:solidFill>
          <a:srgbClr val="FFFFFF"/>
        </a:solidFill>
      </p:bgPr>
    </p:bg>
    <p:spTree>
      <p:nvGrpSpPr>
        <p:cNvPr id="545" name="Shape 545"/>
        <p:cNvGrpSpPr/>
        <p:nvPr/>
      </p:nvGrpSpPr>
      <p:grpSpPr>
        <a:xfrm>
          <a:off x="0" y="0"/>
          <a:ext cx="0" cy="0"/>
          <a:chOff x="0" y="0"/>
          <a:chExt cx="0" cy="0"/>
        </a:xfrm>
      </p:grpSpPr>
      <p:pic>
        <p:nvPicPr>
          <p:cNvPr id="546" name="Google Shape;546;p90"/>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47" name="Google Shape;547;p9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48" name="Google Shape;548;p9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549" name="Google Shape;549;p90"/>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550" name="Google Shape;550;p90"/>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
  <p:cSld name="BLANK_4_1_4">
    <p:bg>
      <p:bgPr>
        <a:solidFill>
          <a:srgbClr val="FFFFFF"/>
        </a:solidFill>
      </p:bgPr>
    </p:bg>
    <p:spTree>
      <p:nvGrpSpPr>
        <p:cNvPr id="551" name="Shape 551"/>
        <p:cNvGrpSpPr/>
        <p:nvPr/>
      </p:nvGrpSpPr>
      <p:grpSpPr>
        <a:xfrm>
          <a:off x="0" y="0"/>
          <a:ext cx="0" cy="0"/>
          <a:chOff x="0" y="0"/>
          <a:chExt cx="0" cy="0"/>
        </a:xfrm>
      </p:grpSpPr>
      <p:pic>
        <p:nvPicPr>
          <p:cNvPr id="552" name="Google Shape;552;p91"/>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53" name="Google Shape;553;p9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54" name="Google Shape;554;p9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555" name="Google Shape;555;p91"/>
          <p:cNvSpPr txBox="1"/>
          <p:nvPr/>
        </p:nvSpPr>
        <p:spPr>
          <a:xfrm>
            <a:off x="566250" y="812850"/>
            <a:ext cx="6648900" cy="5034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b="1" sz="3000">
              <a:solidFill>
                <a:srgbClr val="03002C"/>
              </a:solidFill>
              <a:latin typeface="Montserrat"/>
              <a:ea typeface="Montserrat"/>
              <a:cs typeface="Montserrat"/>
              <a:sym typeface="Montserrat"/>
            </a:endParaRPr>
          </a:p>
        </p:txBody>
      </p:sp>
      <p:sp>
        <p:nvSpPr>
          <p:cNvPr id="556" name="Google Shape;556;p91"/>
          <p:cNvSpPr txBox="1"/>
          <p:nvPr/>
        </p:nvSpPr>
        <p:spPr>
          <a:xfrm>
            <a:off x="566250" y="1522075"/>
            <a:ext cx="8040900" cy="2638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None/>
            </a:pPr>
            <a:r>
              <a:t/>
            </a:r>
            <a:endParaRPr sz="1000">
              <a:solidFill>
                <a:srgbClr val="03002C"/>
              </a:solidFill>
              <a:latin typeface="Montserrat"/>
              <a:ea typeface="Montserrat"/>
              <a:cs typeface="Montserrat"/>
              <a:sym typeface="Montserra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IDE DARK FUTURE 2020">
  <p:cSld name="BLANK_11">
    <p:bg>
      <p:bgPr>
        <a:solidFill>
          <a:srgbClr val="03002C"/>
        </a:solidFill>
      </p:bgPr>
    </p:bg>
    <p:spTree>
      <p:nvGrpSpPr>
        <p:cNvPr id="557" name="Shape 557"/>
        <p:cNvGrpSpPr/>
        <p:nvPr/>
      </p:nvGrpSpPr>
      <p:grpSpPr>
        <a:xfrm>
          <a:off x="0" y="0"/>
          <a:ext cx="0" cy="0"/>
          <a:chOff x="0" y="0"/>
          <a:chExt cx="0" cy="0"/>
        </a:xfrm>
      </p:grpSpPr>
      <p:pic>
        <p:nvPicPr>
          <p:cNvPr id="558" name="Google Shape;558;p92"/>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59" name="Google Shape;559;p9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sp>
        <p:nvSpPr>
          <p:cNvPr id="560" name="Google Shape;560;p92"/>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561" name="Google Shape;561;p92"/>
          <p:cNvPicPr preferRelativeResize="0"/>
          <p:nvPr/>
        </p:nvPicPr>
        <p:blipFill>
          <a:blip r:embed="rId3">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p:cSld name="BLANK_4_3">
    <p:bg>
      <p:bgPr>
        <a:solidFill>
          <a:srgbClr val="FFFFFF"/>
        </a:solidFill>
      </p:bgPr>
    </p:bg>
    <p:spTree>
      <p:nvGrpSpPr>
        <p:cNvPr id="562" name="Shape 562"/>
        <p:cNvGrpSpPr/>
        <p:nvPr/>
      </p:nvGrpSpPr>
      <p:grpSpPr>
        <a:xfrm>
          <a:off x="0" y="0"/>
          <a:ext cx="0" cy="0"/>
          <a:chOff x="0" y="0"/>
          <a:chExt cx="0" cy="0"/>
        </a:xfrm>
      </p:grpSpPr>
      <p:pic>
        <p:nvPicPr>
          <p:cNvPr id="563" name="Google Shape;563;p93"/>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64" name="Google Shape;564;p9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65" name="Google Shape;565;p93"/>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Left - Darken Background Overlay">
  <p:cSld name="CUSTOM_4_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0"/>
          <p:cNvSpPr/>
          <p:nvPr/>
        </p:nvSpPr>
        <p:spPr>
          <a:xfrm>
            <a:off x="5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3" name="Google Shape;53;p10"/>
          <p:cNvSpPr txBox="1"/>
          <p:nvPr>
            <p:ph type="title"/>
          </p:nvPr>
        </p:nvSpPr>
        <p:spPr>
          <a:xfrm>
            <a:off x="654500" y="2966725"/>
            <a:ext cx="7835100" cy="963900"/>
          </a:xfrm>
          <a:prstGeom prst="rect">
            <a:avLst/>
          </a:prstGeom>
        </p:spPr>
        <p:txBody>
          <a:bodyPr anchorCtr="0" anchor="t" bIns="0" lIns="0" spcFirstLastPara="1" rIns="0" wrap="square" tIns="0">
            <a:spAutoFit/>
          </a:bodyPr>
          <a:lstStyle>
            <a:lvl1pPr lvl="0" rtl="0">
              <a:spcBef>
                <a:spcPts val="0"/>
              </a:spcBef>
              <a:spcAft>
                <a:spcPts val="0"/>
              </a:spcAft>
              <a:buClr>
                <a:schemeClr val="accent3"/>
              </a:buClr>
              <a:buSzPts val="5000"/>
              <a:buNone/>
              <a:defRPr sz="5000">
                <a:solidFill>
                  <a:schemeClr val="accent3"/>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pic>
        <p:nvPicPr>
          <p:cNvPr id="54" name="Google Shape;54;p10"/>
          <p:cNvPicPr preferRelativeResize="0"/>
          <p:nvPr/>
        </p:nvPicPr>
        <p:blipFill>
          <a:blip r:embed="rId3">
            <a:alphaModFix/>
          </a:blip>
          <a:stretch>
            <a:fillRect/>
          </a:stretch>
        </p:blipFill>
        <p:spPr>
          <a:xfrm>
            <a:off x="654501" y="2230100"/>
            <a:ext cx="1345874" cy="62925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6" name="Shape 566"/>
        <p:cNvGrpSpPr/>
        <p:nvPr/>
      </p:nvGrpSpPr>
      <p:grpSpPr>
        <a:xfrm>
          <a:off x="0" y="0"/>
          <a:ext cx="0" cy="0"/>
          <a:chOff x="0" y="0"/>
          <a:chExt cx="0" cy="0"/>
        </a:xfrm>
      </p:grpSpPr>
      <p:pic>
        <p:nvPicPr>
          <p:cNvPr id="567" name="Google Shape;567;p94"/>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68" name="Google Shape;568;p9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p:cSld name="BLANK_8_1_1_1_2">
    <p:bg>
      <p:bgPr>
        <a:solidFill>
          <a:srgbClr val="FFFFFF"/>
        </a:solidFill>
      </p:bgPr>
    </p:bg>
    <p:spTree>
      <p:nvGrpSpPr>
        <p:cNvPr id="569" name="Shape 569"/>
        <p:cNvGrpSpPr/>
        <p:nvPr/>
      </p:nvGrpSpPr>
      <p:grpSpPr>
        <a:xfrm>
          <a:off x="0" y="0"/>
          <a:ext cx="0" cy="0"/>
          <a:chOff x="0" y="0"/>
          <a:chExt cx="0" cy="0"/>
        </a:xfrm>
      </p:grpSpPr>
      <p:sp>
        <p:nvSpPr>
          <p:cNvPr id="570" name="Google Shape;570;p95"/>
          <p:cNvSpPr txBox="1"/>
          <p:nvPr>
            <p:ph type="title"/>
          </p:nvPr>
        </p:nvSpPr>
        <p:spPr>
          <a:xfrm>
            <a:off x="737750" y="495950"/>
            <a:ext cx="3473700" cy="780000"/>
          </a:xfrm>
          <a:prstGeom prst="rect">
            <a:avLst/>
          </a:prstGeom>
        </p:spPr>
        <p:txBody>
          <a:bodyPr anchorCtr="0" anchor="t" bIns="0" lIns="0" spcFirstLastPara="1" rIns="0" wrap="square" tIns="0">
            <a:noAutofit/>
          </a:bodyPr>
          <a:lstStyle>
            <a:lvl1pPr lvl="0" rtl="0">
              <a:spcBef>
                <a:spcPts val="0"/>
              </a:spcBef>
              <a:spcAft>
                <a:spcPts val="0"/>
              </a:spcAft>
              <a:buNone/>
              <a:defRPr b="1" sz="2400">
                <a:solidFill>
                  <a:schemeClr val="dk1"/>
                </a:solidFill>
                <a:latin typeface="Montserrat"/>
                <a:ea typeface="Montserrat"/>
                <a:cs typeface="Montserrat"/>
                <a:sym typeface="Montserrat"/>
              </a:defRPr>
            </a:lvl1pPr>
            <a:lvl2pPr lvl="1" rtl="0">
              <a:spcBef>
                <a:spcPts val="0"/>
              </a:spcBef>
              <a:spcAft>
                <a:spcPts val="0"/>
              </a:spcAft>
              <a:buNone/>
              <a:defRPr b="1" sz="2400">
                <a:solidFill>
                  <a:schemeClr val="dk1"/>
                </a:solidFill>
                <a:latin typeface="Montserrat"/>
                <a:ea typeface="Montserrat"/>
                <a:cs typeface="Montserrat"/>
                <a:sym typeface="Montserrat"/>
              </a:defRPr>
            </a:lvl2pPr>
            <a:lvl3pPr lvl="2" rtl="0">
              <a:spcBef>
                <a:spcPts val="0"/>
              </a:spcBef>
              <a:spcAft>
                <a:spcPts val="0"/>
              </a:spcAft>
              <a:buNone/>
              <a:defRPr b="1" sz="2400">
                <a:solidFill>
                  <a:schemeClr val="dk1"/>
                </a:solidFill>
                <a:latin typeface="Montserrat"/>
                <a:ea typeface="Montserrat"/>
                <a:cs typeface="Montserrat"/>
                <a:sym typeface="Montserrat"/>
              </a:defRPr>
            </a:lvl3pPr>
            <a:lvl4pPr lvl="3" rtl="0">
              <a:spcBef>
                <a:spcPts val="0"/>
              </a:spcBef>
              <a:spcAft>
                <a:spcPts val="0"/>
              </a:spcAft>
              <a:buNone/>
              <a:defRPr b="1" sz="2400">
                <a:solidFill>
                  <a:schemeClr val="dk1"/>
                </a:solidFill>
                <a:latin typeface="Montserrat"/>
                <a:ea typeface="Montserrat"/>
                <a:cs typeface="Montserrat"/>
                <a:sym typeface="Montserrat"/>
              </a:defRPr>
            </a:lvl4pPr>
            <a:lvl5pPr lvl="4" rtl="0">
              <a:spcBef>
                <a:spcPts val="0"/>
              </a:spcBef>
              <a:spcAft>
                <a:spcPts val="0"/>
              </a:spcAft>
              <a:buNone/>
              <a:defRPr b="1" sz="2400">
                <a:solidFill>
                  <a:schemeClr val="dk1"/>
                </a:solidFill>
                <a:latin typeface="Montserrat"/>
                <a:ea typeface="Montserrat"/>
                <a:cs typeface="Montserrat"/>
                <a:sym typeface="Montserrat"/>
              </a:defRPr>
            </a:lvl5pPr>
            <a:lvl6pPr lvl="5" rtl="0">
              <a:spcBef>
                <a:spcPts val="0"/>
              </a:spcBef>
              <a:spcAft>
                <a:spcPts val="0"/>
              </a:spcAft>
              <a:buNone/>
              <a:defRPr b="1" sz="2400">
                <a:solidFill>
                  <a:schemeClr val="dk1"/>
                </a:solidFill>
                <a:latin typeface="Montserrat"/>
                <a:ea typeface="Montserrat"/>
                <a:cs typeface="Montserrat"/>
                <a:sym typeface="Montserrat"/>
              </a:defRPr>
            </a:lvl6pPr>
            <a:lvl7pPr lvl="6" rtl="0">
              <a:spcBef>
                <a:spcPts val="0"/>
              </a:spcBef>
              <a:spcAft>
                <a:spcPts val="0"/>
              </a:spcAft>
              <a:buNone/>
              <a:defRPr b="1" sz="2400">
                <a:solidFill>
                  <a:schemeClr val="dk1"/>
                </a:solidFill>
                <a:latin typeface="Montserrat"/>
                <a:ea typeface="Montserrat"/>
                <a:cs typeface="Montserrat"/>
                <a:sym typeface="Montserrat"/>
              </a:defRPr>
            </a:lvl7pPr>
            <a:lvl8pPr lvl="7" rtl="0">
              <a:spcBef>
                <a:spcPts val="0"/>
              </a:spcBef>
              <a:spcAft>
                <a:spcPts val="0"/>
              </a:spcAft>
              <a:buNone/>
              <a:defRPr b="1" sz="2400">
                <a:solidFill>
                  <a:schemeClr val="dk1"/>
                </a:solidFill>
                <a:latin typeface="Montserrat"/>
                <a:ea typeface="Montserrat"/>
                <a:cs typeface="Montserrat"/>
                <a:sym typeface="Montserrat"/>
              </a:defRPr>
            </a:lvl8pPr>
            <a:lvl9pPr lvl="8" rtl="0">
              <a:spcBef>
                <a:spcPts val="0"/>
              </a:spcBef>
              <a:spcAft>
                <a:spcPts val="0"/>
              </a:spcAft>
              <a:buNone/>
              <a:defRPr b="1" sz="2400">
                <a:solidFill>
                  <a:schemeClr val="dk1"/>
                </a:solidFill>
                <a:latin typeface="Montserrat"/>
                <a:ea typeface="Montserrat"/>
                <a:cs typeface="Montserrat"/>
                <a:sym typeface="Montserrat"/>
              </a:defRPr>
            </a:lvl9pPr>
          </a:lstStyle>
          <a:p/>
        </p:txBody>
      </p:sp>
      <p:pic>
        <p:nvPicPr>
          <p:cNvPr id="571" name="Google Shape;571;p95"/>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72" name="Google Shape;572;p9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73" name="Google Shape;573;p95"/>
          <p:cNvSpPr txBox="1"/>
          <p:nvPr>
            <p:ph idx="1" type="body"/>
          </p:nvPr>
        </p:nvSpPr>
        <p:spPr>
          <a:xfrm>
            <a:off x="737750" y="1390325"/>
            <a:ext cx="3473700" cy="2481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ark">
  <p:cSld name="BLANK_4_1_1_3">
    <p:bg>
      <p:bgPr>
        <a:solidFill>
          <a:schemeClr val="dk1"/>
        </a:solidFill>
      </p:bgPr>
    </p:bg>
    <p:spTree>
      <p:nvGrpSpPr>
        <p:cNvPr id="574" name="Shape 574"/>
        <p:cNvGrpSpPr/>
        <p:nvPr/>
      </p:nvGrpSpPr>
      <p:grpSpPr>
        <a:xfrm>
          <a:off x="0" y="0"/>
          <a:ext cx="0" cy="0"/>
          <a:chOff x="0" y="0"/>
          <a:chExt cx="0" cy="0"/>
        </a:xfrm>
      </p:grpSpPr>
      <p:sp>
        <p:nvSpPr>
          <p:cNvPr id="575" name="Google Shape;575;p96"/>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rtl="0">
              <a:lnSpc>
                <a:spcPct val="80000"/>
              </a:lnSpc>
              <a:spcBef>
                <a:spcPts val="0"/>
              </a:spcBef>
              <a:spcAft>
                <a:spcPts val="0"/>
              </a:spcAft>
              <a:buNone/>
              <a:defRPr b="1" sz="6000">
                <a:solidFill>
                  <a:schemeClr val="lt2"/>
                </a:solidFill>
                <a:latin typeface="Montserrat"/>
                <a:ea typeface="Montserrat"/>
                <a:cs typeface="Montserrat"/>
                <a:sym typeface="Montserrat"/>
              </a:defRPr>
            </a:lvl2pPr>
            <a:lvl3pPr lvl="2" rtl="0">
              <a:lnSpc>
                <a:spcPct val="80000"/>
              </a:lnSpc>
              <a:spcBef>
                <a:spcPts val="0"/>
              </a:spcBef>
              <a:spcAft>
                <a:spcPts val="0"/>
              </a:spcAft>
              <a:buNone/>
              <a:defRPr b="1" sz="6000">
                <a:solidFill>
                  <a:schemeClr val="lt2"/>
                </a:solidFill>
                <a:latin typeface="Montserrat"/>
                <a:ea typeface="Montserrat"/>
                <a:cs typeface="Montserrat"/>
                <a:sym typeface="Montserrat"/>
              </a:defRPr>
            </a:lvl3pPr>
            <a:lvl4pPr lvl="3" rtl="0">
              <a:lnSpc>
                <a:spcPct val="80000"/>
              </a:lnSpc>
              <a:spcBef>
                <a:spcPts val="0"/>
              </a:spcBef>
              <a:spcAft>
                <a:spcPts val="0"/>
              </a:spcAft>
              <a:buNone/>
              <a:defRPr b="1" sz="6000">
                <a:solidFill>
                  <a:schemeClr val="lt2"/>
                </a:solidFill>
                <a:latin typeface="Montserrat"/>
                <a:ea typeface="Montserrat"/>
                <a:cs typeface="Montserrat"/>
                <a:sym typeface="Montserrat"/>
              </a:defRPr>
            </a:lvl4pPr>
            <a:lvl5pPr lvl="4" rtl="0">
              <a:lnSpc>
                <a:spcPct val="80000"/>
              </a:lnSpc>
              <a:spcBef>
                <a:spcPts val="0"/>
              </a:spcBef>
              <a:spcAft>
                <a:spcPts val="0"/>
              </a:spcAft>
              <a:buNone/>
              <a:defRPr b="1" sz="6000">
                <a:solidFill>
                  <a:schemeClr val="lt2"/>
                </a:solidFill>
                <a:latin typeface="Montserrat"/>
                <a:ea typeface="Montserrat"/>
                <a:cs typeface="Montserrat"/>
                <a:sym typeface="Montserrat"/>
              </a:defRPr>
            </a:lvl5pPr>
            <a:lvl6pPr lvl="5" rtl="0">
              <a:lnSpc>
                <a:spcPct val="80000"/>
              </a:lnSpc>
              <a:spcBef>
                <a:spcPts val="0"/>
              </a:spcBef>
              <a:spcAft>
                <a:spcPts val="0"/>
              </a:spcAft>
              <a:buNone/>
              <a:defRPr b="1" sz="6000">
                <a:solidFill>
                  <a:schemeClr val="lt2"/>
                </a:solidFill>
                <a:latin typeface="Montserrat"/>
                <a:ea typeface="Montserrat"/>
                <a:cs typeface="Montserrat"/>
                <a:sym typeface="Montserrat"/>
              </a:defRPr>
            </a:lvl6pPr>
            <a:lvl7pPr lvl="6" rtl="0">
              <a:lnSpc>
                <a:spcPct val="80000"/>
              </a:lnSpc>
              <a:spcBef>
                <a:spcPts val="0"/>
              </a:spcBef>
              <a:spcAft>
                <a:spcPts val="0"/>
              </a:spcAft>
              <a:buNone/>
              <a:defRPr b="1" sz="6000">
                <a:solidFill>
                  <a:schemeClr val="lt2"/>
                </a:solidFill>
                <a:latin typeface="Montserrat"/>
                <a:ea typeface="Montserrat"/>
                <a:cs typeface="Montserrat"/>
                <a:sym typeface="Montserrat"/>
              </a:defRPr>
            </a:lvl7pPr>
            <a:lvl8pPr lvl="7" rtl="0">
              <a:lnSpc>
                <a:spcPct val="80000"/>
              </a:lnSpc>
              <a:spcBef>
                <a:spcPts val="0"/>
              </a:spcBef>
              <a:spcAft>
                <a:spcPts val="0"/>
              </a:spcAft>
              <a:buNone/>
              <a:defRPr b="1" sz="6000">
                <a:solidFill>
                  <a:schemeClr val="lt2"/>
                </a:solidFill>
                <a:latin typeface="Montserrat"/>
                <a:ea typeface="Montserrat"/>
                <a:cs typeface="Montserrat"/>
                <a:sym typeface="Montserrat"/>
              </a:defRPr>
            </a:lvl8pPr>
            <a:lvl9pPr lvl="8" rtl="0">
              <a:lnSpc>
                <a:spcPct val="80000"/>
              </a:lnSpc>
              <a:spcBef>
                <a:spcPts val="0"/>
              </a:spcBef>
              <a:spcAft>
                <a:spcPts val="0"/>
              </a:spcAft>
              <a:buNone/>
              <a:defRPr b="1" sz="6000">
                <a:solidFill>
                  <a:schemeClr val="lt2"/>
                </a:solidFill>
                <a:latin typeface="Montserrat"/>
                <a:ea typeface="Montserrat"/>
                <a:cs typeface="Montserrat"/>
                <a:sym typeface="Montserrat"/>
              </a:defRPr>
            </a:lvl9pPr>
          </a:lstStyle>
          <a:p/>
        </p:txBody>
      </p:sp>
      <p:sp>
        <p:nvSpPr>
          <p:cNvPr id="576" name="Google Shape;576;p9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pic>
        <p:nvPicPr>
          <p:cNvPr id="577" name="Google Shape;577;p96"/>
          <p:cNvPicPr preferRelativeResize="0"/>
          <p:nvPr/>
        </p:nvPicPr>
        <p:blipFill>
          <a:blip r:embed="rId2">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2">
  <p:cSld name="BLANK_4_1_3_3">
    <p:bg>
      <p:bgPr>
        <a:solidFill>
          <a:schemeClr val="accent3"/>
        </a:solidFill>
      </p:bgPr>
    </p:bg>
    <p:spTree>
      <p:nvGrpSpPr>
        <p:cNvPr id="578" name="Shape 578"/>
        <p:cNvGrpSpPr/>
        <p:nvPr/>
      </p:nvGrpSpPr>
      <p:grpSpPr>
        <a:xfrm>
          <a:off x="0" y="0"/>
          <a:ext cx="0" cy="0"/>
          <a:chOff x="0" y="0"/>
          <a:chExt cx="0" cy="0"/>
        </a:xfrm>
      </p:grpSpPr>
      <p:sp>
        <p:nvSpPr>
          <p:cNvPr id="579" name="Google Shape;579;p9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80" name="Google Shape;580;p9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pic>
        <p:nvPicPr>
          <p:cNvPr id="581" name="Google Shape;581;p97"/>
          <p:cNvPicPr preferRelativeResize="0"/>
          <p:nvPr/>
        </p:nvPicPr>
        <p:blipFill>
          <a:blip r:embed="rId2">
            <a:alphaModFix/>
          </a:blip>
          <a:stretch>
            <a:fillRect/>
          </a:stretch>
        </p:blipFill>
        <p:spPr>
          <a:xfrm>
            <a:off x="8154150" y="4576025"/>
            <a:ext cx="585625" cy="2740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1">
  <p:cSld name="BLANK_4_1_3_2">
    <p:bg>
      <p:bgPr>
        <a:solidFill>
          <a:srgbClr val="FFFFFF"/>
        </a:solidFill>
      </p:bgPr>
    </p:bg>
    <p:spTree>
      <p:nvGrpSpPr>
        <p:cNvPr id="582" name="Shape 582"/>
        <p:cNvGrpSpPr/>
        <p:nvPr/>
      </p:nvGrpSpPr>
      <p:grpSpPr>
        <a:xfrm>
          <a:off x="0" y="0"/>
          <a:ext cx="0" cy="0"/>
          <a:chOff x="0" y="0"/>
          <a:chExt cx="0" cy="0"/>
        </a:xfrm>
      </p:grpSpPr>
      <p:pic>
        <p:nvPicPr>
          <p:cNvPr id="583" name="Google Shape;583;p98"/>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84" name="Google Shape;584;p9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85" name="Google Shape;585;p9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pic>
        <p:nvPicPr>
          <p:cNvPr id="586" name="Google Shape;586;p98"/>
          <p:cNvPicPr preferRelativeResize="0"/>
          <p:nvPr/>
        </p:nvPicPr>
        <p:blipFill>
          <a:blip r:embed="rId3">
            <a:alphaModFix/>
          </a:blip>
          <a:stretch>
            <a:fillRect/>
          </a:stretch>
        </p:blipFill>
        <p:spPr>
          <a:xfrm>
            <a:off x="8154150" y="4576025"/>
            <a:ext cx="585625" cy="2740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IDE DARK FUTURE 2020 1">
  <p:cSld name="BLANK_11_1">
    <p:bg>
      <p:bgPr>
        <a:solidFill>
          <a:srgbClr val="03002C"/>
        </a:solidFill>
      </p:bgPr>
    </p:bg>
    <p:spTree>
      <p:nvGrpSpPr>
        <p:cNvPr id="587" name="Shape 587"/>
        <p:cNvGrpSpPr/>
        <p:nvPr/>
      </p:nvGrpSpPr>
      <p:grpSpPr>
        <a:xfrm>
          <a:off x="0" y="0"/>
          <a:ext cx="0" cy="0"/>
          <a:chOff x="0" y="0"/>
          <a:chExt cx="0" cy="0"/>
        </a:xfrm>
      </p:grpSpPr>
      <p:pic>
        <p:nvPicPr>
          <p:cNvPr id="588" name="Google Shape;588;p99"/>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89" name="Google Shape;589;p9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sp>
        <p:nvSpPr>
          <p:cNvPr id="590" name="Google Shape;590;p9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591" name="Google Shape;591;p99"/>
          <p:cNvPicPr preferRelativeResize="0"/>
          <p:nvPr/>
        </p:nvPicPr>
        <p:blipFill>
          <a:blip r:embed="rId3">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1">
  <p:cSld name="BLANK_8_1_1_1_1_2">
    <p:bg>
      <p:bgPr>
        <a:solidFill>
          <a:srgbClr val="FFFFFF"/>
        </a:solidFill>
      </p:bgPr>
    </p:bg>
    <p:spTree>
      <p:nvGrpSpPr>
        <p:cNvPr id="592" name="Shape 592"/>
        <p:cNvGrpSpPr/>
        <p:nvPr/>
      </p:nvGrpSpPr>
      <p:grpSpPr>
        <a:xfrm>
          <a:off x="0" y="0"/>
          <a:ext cx="0" cy="0"/>
          <a:chOff x="0" y="0"/>
          <a:chExt cx="0" cy="0"/>
        </a:xfrm>
      </p:grpSpPr>
      <p:sp>
        <p:nvSpPr>
          <p:cNvPr id="593" name="Google Shape;593;p10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94" name="Google Shape;594;p10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595" name="Google Shape;595;p100"/>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596" name="Google Shape;596;p100"/>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pic>
        <p:nvPicPr>
          <p:cNvPr id="597" name="Google Shape;597;p100"/>
          <p:cNvPicPr preferRelativeResize="0"/>
          <p:nvPr/>
        </p:nvPicPr>
        <p:blipFill>
          <a:blip r:embed="rId2">
            <a:alphaModFix/>
          </a:blip>
          <a:stretch>
            <a:fillRect/>
          </a:stretch>
        </p:blipFill>
        <p:spPr>
          <a:xfrm>
            <a:off x="8154150" y="4576025"/>
            <a:ext cx="585625" cy="2740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2">
  <p:cSld name="BLANK_4_1_5">
    <p:bg>
      <p:bgPr>
        <a:solidFill>
          <a:srgbClr val="FFFFFF"/>
        </a:solidFill>
      </p:bgPr>
    </p:bg>
    <p:spTree>
      <p:nvGrpSpPr>
        <p:cNvPr id="598" name="Shape 598"/>
        <p:cNvGrpSpPr/>
        <p:nvPr/>
      </p:nvGrpSpPr>
      <p:grpSpPr>
        <a:xfrm>
          <a:off x="0" y="0"/>
          <a:ext cx="0" cy="0"/>
          <a:chOff x="0" y="0"/>
          <a:chExt cx="0" cy="0"/>
        </a:xfrm>
      </p:grpSpPr>
      <p:pic>
        <p:nvPicPr>
          <p:cNvPr id="599" name="Google Shape;599;p101"/>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600" name="Google Shape;600;p10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601" name="Google Shape;601;p10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3 1">
  <p:cSld name="BLANK_4_1_7_1">
    <p:bg>
      <p:bgPr>
        <a:solidFill>
          <a:schemeClr val="lt1"/>
        </a:solidFill>
      </p:bgPr>
    </p:bg>
    <p:spTree>
      <p:nvGrpSpPr>
        <p:cNvPr id="602" name="Shape 602"/>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1">
  <p:cSld name="BLANK_10_2">
    <p:bg>
      <p:bgPr>
        <a:solidFill>
          <a:schemeClr val="dk2"/>
        </a:solidFill>
      </p:bgPr>
    </p:bg>
    <p:spTree>
      <p:nvGrpSpPr>
        <p:cNvPr id="603" name="Shape 603"/>
        <p:cNvGrpSpPr/>
        <p:nvPr/>
      </p:nvGrpSpPr>
      <p:grpSpPr>
        <a:xfrm>
          <a:off x="0" y="0"/>
          <a:ext cx="0" cy="0"/>
          <a:chOff x="0" y="0"/>
          <a:chExt cx="0" cy="0"/>
        </a:xfrm>
      </p:grpSpPr>
      <p:sp>
        <p:nvSpPr>
          <p:cNvPr id="604" name="Google Shape;604;p103"/>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rt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rtl="0">
              <a:spcBef>
                <a:spcPts val="0"/>
              </a:spcBef>
              <a:spcAft>
                <a:spcPts val="0"/>
              </a:spcAft>
              <a:buNone/>
              <a:defRPr b="1" sz="2100">
                <a:solidFill>
                  <a:schemeClr val="dk1"/>
                </a:solidFill>
                <a:latin typeface="Montserrat"/>
                <a:ea typeface="Montserrat"/>
                <a:cs typeface="Montserrat"/>
                <a:sym typeface="Montserrat"/>
              </a:defRPr>
            </a:lvl2pPr>
            <a:lvl3pPr lvl="2" rtl="0">
              <a:spcBef>
                <a:spcPts val="0"/>
              </a:spcBef>
              <a:spcAft>
                <a:spcPts val="0"/>
              </a:spcAft>
              <a:buNone/>
              <a:defRPr b="1" sz="2100">
                <a:solidFill>
                  <a:schemeClr val="dk1"/>
                </a:solidFill>
                <a:latin typeface="Montserrat"/>
                <a:ea typeface="Montserrat"/>
                <a:cs typeface="Montserrat"/>
                <a:sym typeface="Montserrat"/>
              </a:defRPr>
            </a:lvl3pPr>
            <a:lvl4pPr lvl="3" rtl="0">
              <a:spcBef>
                <a:spcPts val="0"/>
              </a:spcBef>
              <a:spcAft>
                <a:spcPts val="0"/>
              </a:spcAft>
              <a:buNone/>
              <a:defRPr b="1" sz="2100">
                <a:solidFill>
                  <a:schemeClr val="dk1"/>
                </a:solidFill>
                <a:latin typeface="Montserrat"/>
                <a:ea typeface="Montserrat"/>
                <a:cs typeface="Montserrat"/>
                <a:sym typeface="Montserrat"/>
              </a:defRPr>
            </a:lvl4pPr>
            <a:lvl5pPr lvl="4" rtl="0">
              <a:spcBef>
                <a:spcPts val="0"/>
              </a:spcBef>
              <a:spcAft>
                <a:spcPts val="0"/>
              </a:spcAft>
              <a:buNone/>
              <a:defRPr b="1" sz="2100">
                <a:solidFill>
                  <a:schemeClr val="dk1"/>
                </a:solidFill>
                <a:latin typeface="Montserrat"/>
                <a:ea typeface="Montserrat"/>
                <a:cs typeface="Montserrat"/>
                <a:sym typeface="Montserrat"/>
              </a:defRPr>
            </a:lvl5pPr>
            <a:lvl6pPr lvl="5" rtl="0">
              <a:spcBef>
                <a:spcPts val="0"/>
              </a:spcBef>
              <a:spcAft>
                <a:spcPts val="0"/>
              </a:spcAft>
              <a:buNone/>
              <a:defRPr b="1" sz="2100">
                <a:solidFill>
                  <a:schemeClr val="dk1"/>
                </a:solidFill>
                <a:latin typeface="Montserrat"/>
                <a:ea typeface="Montserrat"/>
                <a:cs typeface="Montserrat"/>
                <a:sym typeface="Montserrat"/>
              </a:defRPr>
            </a:lvl6pPr>
            <a:lvl7pPr lvl="6" rtl="0">
              <a:spcBef>
                <a:spcPts val="0"/>
              </a:spcBef>
              <a:spcAft>
                <a:spcPts val="0"/>
              </a:spcAft>
              <a:buNone/>
              <a:defRPr b="1" sz="2100">
                <a:solidFill>
                  <a:schemeClr val="dk1"/>
                </a:solidFill>
                <a:latin typeface="Montserrat"/>
                <a:ea typeface="Montserrat"/>
                <a:cs typeface="Montserrat"/>
                <a:sym typeface="Montserrat"/>
              </a:defRPr>
            </a:lvl7pPr>
            <a:lvl8pPr lvl="7" rtl="0">
              <a:spcBef>
                <a:spcPts val="0"/>
              </a:spcBef>
              <a:spcAft>
                <a:spcPts val="0"/>
              </a:spcAft>
              <a:buNone/>
              <a:defRPr b="1" sz="2100">
                <a:solidFill>
                  <a:schemeClr val="dk1"/>
                </a:solidFill>
                <a:latin typeface="Montserrat"/>
                <a:ea typeface="Montserrat"/>
                <a:cs typeface="Montserrat"/>
                <a:sym typeface="Montserrat"/>
              </a:defRPr>
            </a:lvl8pPr>
            <a:lvl9pPr lvl="8" rtl="0">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605" name="Google Shape;605;p103"/>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rt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rtl="0">
              <a:spcBef>
                <a:spcPts val="0"/>
              </a:spcBef>
              <a:spcAft>
                <a:spcPts val="0"/>
              </a:spcAft>
              <a:buNone/>
              <a:defRPr sz="1300">
                <a:solidFill>
                  <a:srgbClr val="FFFFFF"/>
                </a:solidFill>
                <a:latin typeface="Montserrat SemiBold"/>
                <a:ea typeface="Montserrat SemiBold"/>
                <a:cs typeface="Montserrat SemiBold"/>
                <a:sym typeface="Montserrat SemiBold"/>
              </a:defRPr>
            </a:lvl2pPr>
            <a:lvl3pPr lvl="2" rtl="0">
              <a:spcBef>
                <a:spcPts val="0"/>
              </a:spcBef>
              <a:spcAft>
                <a:spcPts val="0"/>
              </a:spcAft>
              <a:buNone/>
              <a:defRPr sz="1300">
                <a:solidFill>
                  <a:srgbClr val="FFFFFF"/>
                </a:solidFill>
                <a:latin typeface="Montserrat SemiBold"/>
                <a:ea typeface="Montserrat SemiBold"/>
                <a:cs typeface="Montserrat SemiBold"/>
                <a:sym typeface="Montserrat SemiBold"/>
              </a:defRPr>
            </a:lvl3pPr>
            <a:lvl4pPr lvl="3" rtl="0">
              <a:spcBef>
                <a:spcPts val="0"/>
              </a:spcBef>
              <a:spcAft>
                <a:spcPts val="0"/>
              </a:spcAft>
              <a:buNone/>
              <a:defRPr sz="1300">
                <a:solidFill>
                  <a:srgbClr val="FFFFFF"/>
                </a:solidFill>
                <a:latin typeface="Montserrat SemiBold"/>
                <a:ea typeface="Montserrat SemiBold"/>
                <a:cs typeface="Montserrat SemiBold"/>
                <a:sym typeface="Montserrat SemiBold"/>
              </a:defRPr>
            </a:lvl4pPr>
            <a:lvl5pPr lvl="4" rtl="0">
              <a:spcBef>
                <a:spcPts val="0"/>
              </a:spcBef>
              <a:spcAft>
                <a:spcPts val="0"/>
              </a:spcAft>
              <a:buNone/>
              <a:defRPr sz="1300">
                <a:solidFill>
                  <a:srgbClr val="FFFFFF"/>
                </a:solidFill>
                <a:latin typeface="Montserrat SemiBold"/>
                <a:ea typeface="Montserrat SemiBold"/>
                <a:cs typeface="Montserrat SemiBold"/>
                <a:sym typeface="Montserrat SemiBold"/>
              </a:defRPr>
            </a:lvl5pPr>
            <a:lvl6pPr lvl="5" rtl="0">
              <a:spcBef>
                <a:spcPts val="0"/>
              </a:spcBef>
              <a:spcAft>
                <a:spcPts val="0"/>
              </a:spcAft>
              <a:buNone/>
              <a:defRPr sz="1300">
                <a:solidFill>
                  <a:srgbClr val="FFFFFF"/>
                </a:solidFill>
                <a:latin typeface="Montserrat SemiBold"/>
                <a:ea typeface="Montserrat SemiBold"/>
                <a:cs typeface="Montserrat SemiBold"/>
                <a:sym typeface="Montserrat SemiBold"/>
              </a:defRPr>
            </a:lvl6pPr>
            <a:lvl7pPr lvl="6" rtl="0">
              <a:spcBef>
                <a:spcPts val="0"/>
              </a:spcBef>
              <a:spcAft>
                <a:spcPts val="0"/>
              </a:spcAft>
              <a:buNone/>
              <a:defRPr sz="1300">
                <a:solidFill>
                  <a:srgbClr val="FFFFFF"/>
                </a:solidFill>
                <a:latin typeface="Montserrat SemiBold"/>
                <a:ea typeface="Montserrat SemiBold"/>
                <a:cs typeface="Montserrat SemiBold"/>
                <a:sym typeface="Montserrat SemiBold"/>
              </a:defRPr>
            </a:lvl7pPr>
            <a:lvl8pPr lvl="7" rtl="0">
              <a:spcBef>
                <a:spcPts val="0"/>
              </a:spcBef>
              <a:spcAft>
                <a:spcPts val="0"/>
              </a:spcAft>
              <a:buNone/>
              <a:defRPr sz="1300">
                <a:solidFill>
                  <a:srgbClr val="FFFFFF"/>
                </a:solidFill>
                <a:latin typeface="Montserrat SemiBold"/>
                <a:ea typeface="Montserrat SemiBold"/>
                <a:cs typeface="Montserrat SemiBold"/>
                <a:sym typeface="Montserrat SemiBold"/>
              </a:defRPr>
            </a:lvl8pPr>
            <a:lvl9pPr lvl="8" rtl="0">
              <a:spcBef>
                <a:spcPts val="0"/>
              </a:spcBef>
              <a:spcAft>
                <a:spcPts val="0"/>
              </a:spcAft>
              <a:buNone/>
              <a:defRPr sz="1300">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1.xml"/><Relationship Id="rId20" Type="http://schemas.openxmlformats.org/officeDocument/2006/relationships/slideLayout" Target="../slideLayouts/slideLayout41.xml"/><Relationship Id="rId42" Type="http://schemas.openxmlformats.org/officeDocument/2006/relationships/slideLayout" Target="../slideLayouts/slideLayout63.xml"/><Relationship Id="rId41" Type="http://schemas.openxmlformats.org/officeDocument/2006/relationships/slideLayout" Target="../slideLayouts/slideLayout62.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43" Type="http://schemas.openxmlformats.org/officeDocument/2006/relationships/theme" Target="../theme/theme5.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33" Type="http://schemas.openxmlformats.org/officeDocument/2006/relationships/slideLayout" Target="../slideLayouts/slideLayout54.xml"/><Relationship Id="rId10" Type="http://schemas.openxmlformats.org/officeDocument/2006/relationships/slideLayout" Target="../slideLayouts/slideLayout31.xml"/><Relationship Id="rId32" Type="http://schemas.openxmlformats.org/officeDocument/2006/relationships/slideLayout" Target="../slideLayouts/slideLayout53.xml"/><Relationship Id="rId13" Type="http://schemas.openxmlformats.org/officeDocument/2006/relationships/slideLayout" Target="../slideLayouts/slideLayout34.xml"/><Relationship Id="rId35" Type="http://schemas.openxmlformats.org/officeDocument/2006/relationships/slideLayout" Target="../slideLayouts/slideLayout56.xml"/><Relationship Id="rId12" Type="http://schemas.openxmlformats.org/officeDocument/2006/relationships/slideLayout" Target="../slideLayouts/slideLayout33.xml"/><Relationship Id="rId34" Type="http://schemas.openxmlformats.org/officeDocument/2006/relationships/slideLayout" Target="../slideLayouts/slideLayout55.xml"/><Relationship Id="rId15" Type="http://schemas.openxmlformats.org/officeDocument/2006/relationships/slideLayout" Target="../slideLayouts/slideLayout36.xml"/><Relationship Id="rId37" Type="http://schemas.openxmlformats.org/officeDocument/2006/relationships/slideLayout" Target="../slideLayouts/slideLayout58.xml"/><Relationship Id="rId14" Type="http://schemas.openxmlformats.org/officeDocument/2006/relationships/slideLayout" Target="../slideLayouts/slideLayout35.xml"/><Relationship Id="rId36" Type="http://schemas.openxmlformats.org/officeDocument/2006/relationships/slideLayout" Target="../slideLayouts/slideLayout57.xml"/><Relationship Id="rId17" Type="http://schemas.openxmlformats.org/officeDocument/2006/relationships/slideLayout" Target="../slideLayouts/slideLayout38.xml"/><Relationship Id="rId39" Type="http://schemas.openxmlformats.org/officeDocument/2006/relationships/slideLayout" Target="../slideLayouts/slideLayout60.xml"/><Relationship Id="rId16" Type="http://schemas.openxmlformats.org/officeDocument/2006/relationships/slideLayout" Target="../slideLayouts/slideLayout37.xml"/><Relationship Id="rId38" Type="http://schemas.openxmlformats.org/officeDocument/2006/relationships/slideLayout" Target="../slideLayouts/slideLayout59.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9.xml"/><Relationship Id="rId22" Type="http://schemas.openxmlformats.org/officeDocument/2006/relationships/slideLayout" Target="../slideLayouts/slideLayout91.xml"/><Relationship Id="rId21" Type="http://schemas.openxmlformats.org/officeDocument/2006/relationships/slideLayout" Target="../slideLayouts/slideLayout90.xml"/><Relationship Id="rId24" Type="http://schemas.openxmlformats.org/officeDocument/2006/relationships/slideLayout" Target="../slideLayouts/slideLayout93.xml"/><Relationship Id="rId23" Type="http://schemas.openxmlformats.org/officeDocument/2006/relationships/slideLayout" Target="../slideLayouts/slideLayout92.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26" Type="http://schemas.openxmlformats.org/officeDocument/2006/relationships/slideLayout" Target="../slideLayouts/slideLayout95.xml"/><Relationship Id="rId25" Type="http://schemas.openxmlformats.org/officeDocument/2006/relationships/slideLayout" Target="../slideLayouts/slideLayout94.xml"/><Relationship Id="rId28" Type="http://schemas.openxmlformats.org/officeDocument/2006/relationships/slideLayout" Target="../slideLayouts/slideLayout97.xml"/><Relationship Id="rId27" Type="http://schemas.openxmlformats.org/officeDocument/2006/relationships/slideLayout" Target="../slideLayouts/slideLayout96.xml"/><Relationship Id="rId5" Type="http://schemas.openxmlformats.org/officeDocument/2006/relationships/slideLayout" Target="../slideLayouts/slideLayout74.xml"/><Relationship Id="rId6" Type="http://schemas.openxmlformats.org/officeDocument/2006/relationships/slideLayout" Target="../slideLayouts/slideLayout75.xml"/><Relationship Id="rId29" Type="http://schemas.openxmlformats.org/officeDocument/2006/relationships/slideLayout" Target="../slideLayouts/slideLayout98.xml"/><Relationship Id="rId7" Type="http://schemas.openxmlformats.org/officeDocument/2006/relationships/slideLayout" Target="../slideLayouts/slideLayout76.xml"/><Relationship Id="rId8" Type="http://schemas.openxmlformats.org/officeDocument/2006/relationships/slideLayout" Target="../slideLayouts/slideLayout77.xml"/><Relationship Id="rId31" Type="http://schemas.openxmlformats.org/officeDocument/2006/relationships/theme" Target="../theme/theme6.xml"/><Relationship Id="rId30" Type="http://schemas.openxmlformats.org/officeDocument/2006/relationships/slideLayout" Target="../slideLayouts/slideLayout99.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slideLayout" Target="../slideLayouts/slideLayout86.xml"/><Relationship Id="rId16" Type="http://schemas.openxmlformats.org/officeDocument/2006/relationships/slideLayout" Target="../slideLayouts/slideLayout85.xml"/><Relationship Id="rId19" Type="http://schemas.openxmlformats.org/officeDocument/2006/relationships/slideLayout" Target="../slideLayouts/slideLayout88.xml"/><Relationship Id="rId18"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40" Type="http://schemas.openxmlformats.org/officeDocument/2006/relationships/theme" Target="../theme/theme4.xml"/><Relationship Id="rId20" Type="http://schemas.openxmlformats.org/officeDocument/2006/relationships/slideLayout" Target="../slideLayouts/slideLayout118.xml"/><Relationship Id="rId22" Type="http://schemas.openxmlformats.org/officeDocument/2006/relationships/slideLayout" Target="../slideLayouts/slideLayout120.xml"/><Relationship Id="rId21" Type="http://schemas.openxmlformats.org/officeDocument/2006/relationships/slideLayout" Target="../slideLayouts/slideLayout119.xml"/><Relationship Id="rId24" Type="http://schemas.openxmlformats.org/officeDocument/2006/relationships/slideLayout" Target="../slideLayouts/slideLayout122.xml"/><Relationship Id="rId23" Type="http://schemas.openxmlformats.org/officeDocument/2006/relationships/slideLayout" Target="../slideLayouts/slideLayout121.xml"/><Relationship Id="rId1" Type="http://schemas.openxmlformats.org/officeDocument/2006/relationships/image" Target="../media/image43.png"/><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26" Type="http://schemas.openxmlformats.org/officeDocument/2006/relationships/slideLayout" Target="../slideLayouts/slideLayout124.xml"/><Relationship Id="rId25" Type="http://schemas.openxmlformats.org/officeDocument/2006/relationships/slideLayout" Target="../slideLayouts/slideLayout123.xml"/><Relationship Id="rId28" Type="http://schemas.openxmlformats.org/officeDocument/2006/relationships/slideLayout" Target="../slideLayouts/slideLayout126.xml"/><Relationship Id="rId27" Type="http://schemas.openxmlformats.org/officeDocument/2006/relationships/slideLayout" Target="../slideLayouts/slideLayout125.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29" Type="http://schemas.openxmlformats.org/officeDocument/2006/relationships/slideLayout" Target="../slideLayouts/slideLayout127.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31" Type="http://schemas.openxmlformats.org/officeDocument/2006/relationships/slideLayout" Target="../slideLayouts/slideLayout129.xml"/><Relationship Id="rId30" Type="http://schemas.openxmlformats.org/officeDocument/2006/relationships/slideLayout" Target="../slideLayouts/slideLayout128.xml"/><Relationship Id="rId11" Type="http://schemas.openxmlformats.org/officeDocument/2006/relationships/slideLayout" Target="../slideLayouts/slideLayout109.xml"/><Relationship Id="rId33" Type="http://schemas.openxmlformats.org/officeDocument/2006/relationships/slideLayout" Target="../slideLayouts/slideLayout131.xml"/><Relationship Id="rId10" Type="http://schemas.openxmlformats.org/officeDocument/2006/relationships/slideLayout" Target="../slideLayouts/slideLayout108.xml"/><Relationship Id="rId32" Type="http://schemas.openxmlformats.org/officeDocument/2006/relationships/slideLayout" Target="../slideLayouts/slideLayout130.xml"/><Relationship Id="rId13" Type="http://schemas.openxmlformats.org/officeDocument/2006/relationships/slideLayout" Target="../slideLayouts/slideLayout111.xml"/><Relationship Id="rId35" Type="http://schemas.openxmlformats.org/officeDocument/2006/relationships/slideLayout" Target="../slideLayouts/slideLayout133.xml"/><Relationship Id="rId12" Type="http://schemas.openxmlformats.org/officeDocument/2006/relationships/slideLayout" Target="../slideLayouts/slideLayout110.xml"/><Relationship Id="rId34" Type="http://schemas.openxmlformats.org/officeDocument/2006/relationships/slideLayout" Target="../slideLayouts/slideLayout132.xml"/><Relationship Id="rId15" Type="http://schemas.openxmlformats.org/officeDocument/2006/relationships/slideLayout" Target="../slideLayouts/slideLayout113.xml"/><Relationship Id="rId37" Type="http://schemas.openxmlformats.org/officeDocument/2006/relationships/slideLayout" Target="../slideLayouts/slideLayout135.xml"/><Relationship Id="rId14" Type="http://schemas.openxmlformats.org/officeDocument/2006/relationships/slideLayout" Target="../slideLayouts/slideLayout112.xml"/><Relationship Id="rId36" Type="http://schemas.openxmlformats.org/officeDocument/2006/relationships/slideLayout" Target="../slideLayouts/slideLayout134.xml"/><Relationship Id="rId17" Type="http://schemas.openxmlformats.org/officeDocument/2006/relationships/slideLayout" Target="../slideLayouts/slideLayout115.xml"/><Relationship Id="rId39" Type="http://schemas.openxmlformats.org/officeDocument/2006/relationships/slideLayout" Target="../slideLayouts/slideLayout137.xml"/><Relationship Id="rId16" Type="http://schemas.openxmlformats.org/officeDocument/2006/relationships/slideLayout" Target="../slideLayouts/slideLayout114.xml"/><Relationship Id="rId38" Type="http://schemas.openxmlformats.org/officeDocument/2006/relationships/slideLayout" Target="../slideLayouts/slideLayout136.xml"/><Relationship Id="rId19" Type="http://schemas.openxmlformats.org/officeDocument/2006/relationships/slideLayout" Target="../slideLayouts/slideLayout117.xml"/><Relationship Id="rId18"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36875" y="445025"/>
            <a:ext cx="8070300" cy="5727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536850" y="1142307"/>
            <a:ext cx="8070300" cy="3416400"/>
          </a:xfrm>
          <a:prstGeom prst="rect">
            <a:avLst/>
          </a:prstGeom>
          <a:noFill/>
          <a:ln>
            <a:noFill/>
          </a:ln>
        </p:spPr>
        <p:txBody>
          <a:bodyPr anchorCtr="0" anchor="t" bIns="0" lIns="0" spcFirstLastPara="1" rIns="0" wrap="square" tIns="0">
            <a:noAutofit/>
          </a:bodyPr>
          <a:lstStyle>
            <a:lvl1pPr indent="-292100" lvl="0" marL="457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1pPr>
            <a:lvl2pPr indent="-292100" lvl="1" marL="914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2pPr>
            <a:lvl3pPr indent="-292100" lvl="2" marL="1371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3pPr>
            <a:lvl4pPr indent="-292100" lvl="3" marL="1828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4pPr>
            <a:lvl5pPr indent="-292100" lvl="4" marL="22860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5pPr>
            <a:lvl6pPr indent="-292100" lvl="5" marL="2743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6pPr>
            <a:lvl7pPr indent="-292100" lvl="6" marL="3200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7pPr>
            <a:lvl8pPr indent="-292100" lvl="7" marL="3657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8pPr>
            <a:lvl9pPr indent="-292100" lvl="8" marL="4114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60">
          <p15:clr>
            <a:srgbClr val="E46962"/>
          </p15:clr>
        </p15:guide>
        <p15:guide id="2" pos="2880">
          <p15:clr>
            <a:srgbClr val="E46962"/>
          </p15:clr>
        </p15:guide>
        <p15:guide id="3" pos="338">
          <p15:clr>
            <a:srgbClr val="E46962"/>
          </p15:clr>
        </p15:guide>
        <p15:guide id="4" pos="5422">
          <p15:clr>
            <a:srgbClr val="E46962"/>
          </p15:clr>
        </p15:guide>
        <p15:guide id="5" orient="horz" pos="280">
          <p15:clr>
            <a:srgbClr val="E46962"/>
          </p15:clr>
        </p15:guide>
        <p15:guide id="6" orient="horz" pos="162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3" name="Shape 173"/>
        <p:cNvGrpSpPr/>
        <p:nvPr/>
      </p:nvGrpSpPr>
      <p:grpSpPr>
        <a:xfrm>
          <a:off x="0" y="0"/>
          <a:ext cx="0" cy="0"/>
          <a:chOff x="0" y="0"/>
          <a:chExt cx="0" cy="0"/>
        </a:xfrm>
      </p:grpSpPr>
      <p:sp>
        <p:nvSpPr>
          <p:cNvPr id="174" name="Google Shape;17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5" name="Google Shape;175;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76" name="Google Shape;17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65">
          <p15:clr>
            <a:srgbClr val="EA4335"/>
          </p15:clr>
        </p15:guide>
        <p15:guide id="2" pos="907">
          <p15:clr>
            <a:srgbClr val="EA4335"/>
          </p15:clr>
        </p15:guide>
        <p15:guide id="3" pos="1342">
          <p15:clr>
            <a:srgbClr val="EA4335"/>
          </p15:clr>
        </p15:guide>
        <p15:guide id="4" pos="1785">
          <p15:clr>
            <a:srgbClr val="EA4335"/>
          </p15:clr>
        </p15:guide>
        <p15:guide id="5" pos="2222">
          <p15:clr>
            <a:srgbClr val="EA4335"/>
          </p15:clr>
        </p15:guide>
        <p15:guide id="6" pos="2662">
          <p15:clr>
            <a:srgbClr val="EA4335"/>
          </p15:clr>
        </p15:guide>
        <p15:guide id="7" pos="3102">
          <p15:clr>
            <a:srgbClr val="EA4335"/>
          </p15:clr>
        </p15:guide>
        <p15:guide id="8" pos="3540">
          <p15:clr>
            <a:srgbClr val="EA4335"/>
          </p15:clr>
        </p15:guide>
        <p15:guide id="9" pos="3975">
          <p15:clr>
            <a:srgbClr val="EA4335"/>
          </p15:clr>
        </p15:guide>
        <p15:guide id="10" pos="4418">
          <p15:clr>
            <a:srgbClr val="EA4335"/>
          </p15:clr>
        </p15:guide>
        <p15:guide id="11" pos="4853">
          <p15:clr>
            <a:srgbClr val="EA4335"/>
          </p15:clr>
        </p15:guide>
        <p15:guide id="12" pos="5295">
          <p15:clr>
            <a:srgbClr val="EA4335"/>
          </p15:clr>
        </p15:guide>
        <p15:guide id="13" orient="horz" pos="456">
          <p15:clr>
            <a:srgbClr val="EA4335"/>
          </p15:clr>
        </p15:guide>
        <p15:guide id="14" orient="horz" pos="278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1" name="Shape 421"/>
        <p:cNvGrpSpPr/>
        <p:nvPr/>
      </p:nvGrpSpPr>
      <p:grpSpPr>
        <a:xfrm>
          <a:off x="0" y="0"/>
          <a:ext cx="0" cy="0"/>
          <a:chOff x="0" y="0"/>
          <a:chExt cx="0" cy="0"/>
        </a:xfrm>
      </p:grpSpPr>
      <p:sp>
        <p:nvSpPr>
          <p:cNvPr id="422" name="Google Shape;422;p66"/>
          <p:cNvSpPr txBox="1"/>
          <p:nvPr>
            <p:ph type="title"/>
          </p:nvPr>
        </p:nvSpPr>
        <p:spPr>
          <a:xfrm>
            <a:off x="536875" y="445025"/>
            <a:ext cx="8070300" cy="5727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23" name="Google Shape;423;p66"/>
          <p:cNvSpPr txBox="1"/>
          <p:nvPr>
            <p:ph idx="1" type="body"/>
          </p:nvPr>
        </p:nvSpPr>
        <p:spPr>
          <a:xfrm>
            <a:off x="536850" y="1142307"/>
            <a:ext cx="8070300" cy="3416400"/>
          </a:xfrm>
          <a:prstGeom prst="rect">
            <a:avLst/>
          </a:prstGeom>
          <a:noFill/>
          <a:ln>
            <a:noFill/>
          </a:ln>
        </p:spPr>
        <p:txBody>
          <a:bodyPr anchorCtr="0" anchor="t" bIns="0" lIns="0" spcFirstLastPara="1" rIns="0" wrap="square" tIns="0">
            <a:normAutofit/>
          </a:bodyPr>
          <a:lstStyle>
            <a:lvl1pPr indent="-292100" lvl="0" marL="4572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1pPr>
            <a:lvl2pPr indent="-292100" lvl="1" marL="9144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2pPr>
            <a:lvl3pPr indent="-292100" lvl="2" marL="13716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3pPr>
            <a:lvl4pPr indent="-292100" lvl="3" marL="18288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4pPr>
            <a:lvl5pPr indent="-292100" lvl="4" marL="22860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5pPr>
            <a:lvl6pPr indent="-292100" lvl="5" marL="27432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6pPr>
            <a:lvl7pPr indent="-292100" lvl="6" marL="32004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7pPr>
            <a:lvl8pPr indent="-292100" lvl="7" marL="36576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8pPr>
            <a:lvl9pPr indent="-292100" lvl="8" marL="41148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9pPr>
          </a:lstStyle>
          <a:p/>
        </p:txBody>
      </p:sp>
      <p:pic>
        <p:nvPicPr>
          <p:cNvPr id="424" name="Google Shape;424;p66"/>
          <p:cNvPicPr preferRelativeResize="0"/>
          <p:nvPr/>
        </p:nvPicPr>
        <p:blipFill>
          <a:blip r:embed="rId1">
            <a:alphaModFix/>
          </a:blip>
          <a:stretch>
            <a:fillRect/>
          </a:stretch>
        </p:blipFill>
        <p:spPr>
          <a:xfrm>
            <a:off x="8154150" y="4561600"/>
            <a:ext cx="585625" cy="274000"/>
          </a:xfrm>
          <a:prstGeom prst="rect">
            <a:avLst/>
          </a:prstGeom>
          <a:noFill/>
          <a:ln>
            <a:noFill/>
          </a:ln>
        </p:spPr>
      </p:pic>
      <p:sp>
        <p:nvSpPr>
          <p:cNvPr id="425" name="Google Shape;425;p66"/>
          <p:cNvSpPr txBox="1"/>
          <p:nvPr/>
        </p:nvSpPr>
        <p:spPr>
          <a:xfrm>
            <a:off x="244075" y="4579800"/>
            <a:ext cx="585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2"/>
                </a:solidFill>
                <a:latin typeface="Montserrat"/>
                <a:ea typeface="Montserrat"/>
                <a:cs typeface="Montserrat"/>
                <a:sym typeface="Montserrat"/>
              </a:rPr>
              <a:t>‹#›</a:t>
            </a:fld>
            <a:endParaRPr b="1" sz="800">
              <a:solidFill>
                <a:schemeClr val="dk2"/>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711" r:id="rId2"/>
    <p:sldLayoutId id="2147483712" r:id="rId3"/>
    <p:sldLayoutId id="2147483713" r:id="rId4"/>
    <p:sldLayoutId id="2147483714" r:id="rId5"/>
    <p:sldLayoutId id="2147483715" r:id="rId6"/>
    <p:sldLayoutId id="2147483716" r:id="rId7"/>
  </p:sldLayoutIdLst>
  <mc:AlternateContent>
    <mc:Choice Requires="p14">
      <p:transition spd="slow" p14:dur="15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60">
          <p15:clr>
            <a:srgbClr val="E46962"/>
          </p15:clr>
        </p15:guide>
        <p15:guide id="2" pos="2880">
          <p15:clr>
            <a:srgbClr val="E46962"/>
          </p15:clr>
        </p15:guide>
        <p15:guide id="3" pos="338">
          <p15:clr>
            <a:srgbClr val="E46962"/>
          </p15:clr>
        </p15:guide>
        <p15:guide id="4" pos="5422">
          <p15:clr>
            <a:srgbClr val="E46962"/>
          </p15:clr>
        </p15:guide>
        <p15:guide id="5" orient="horz" pos="280">
          <p15:clr>
            <a:srgbClr val="E46962"/>
          </p15:clr>
        </p15:guide>
        <p15:guide id="6" orient="horz" pos="1620">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3"/>
        </a:solidFill>
      </p:bgPr>
    </p:bg>
    <p:spTree>
      <p:nvGrpSpPr>
        <p:cNvPr id="451" name="Shape 451"/>
        <p:cNvGrpSpPr/>
        <p:nvPr/>
      </p:nvGrpSpPr>
      <p:grpSpPr>
        <a:xfrm>
          <a:off x="0" y="0"/>
          <a:ext cx="0" cy="0"/>
          <a:chOff x="0" y="0"/>
          <a:chExt cx="0" cy="0"/>
        </a:xfrm>
      </p:grpSpPr>
      <p:sp>
        <p:nvSpPr>
          <p:cNvPr id="452" name="Google Shape;452;p73"/>
          <p:cNvSpPr txBox="1"/>
          <p:nvPr>
            <p:ph type="title"/>
          </p:nvPr>
        </p:nvSpPr>
        <p:spPr>
          <a:xfrm>
            <a:off x="536875" y="445025"/>
            <a:ext cx="8070300" cy="5727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53" name="Google Shape;453;p73"/>
          <p:cNvSpPr txBox="1"/>
          <p:nvPr>
            <p:ph idx="1" type="body"/>
          </p:nvPr>
        </p:nvSpPr>
        <p:spPr>
          <a:xfrm>
            <a:off x="536850" y="1142307"/>
            <a:ext cx="8070300" cy="3416400"/>
          </a:xfrm>
          <a:prstGeom prst="rect">
            <a:avLst/>
          </a:prstGeom>
          <a:noFill/>
          <a:ln>
            <a:noFill/>
          </a:ln>
        </p:spPr>
        <p:txBody>
          <a:bodyPr anchorCtr="0" anchor="t" bIns="0" lIns="0" spcFirstLastPara="1" rIns="0" wrap="square" tIns="0">
            <a:noAutofit/>
          </a:bodyPr>
          <a:lstStyle>
            <a:lvl1pPr indent="-292100" lvl="0" marL="457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1pPr>
            <a:lvl2pPr indent="-292100" lvl="1" marL="914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2pPr>
            <a:lvl3pPr indent="-292100" lvl="2" marL="1371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3pPr>
            <a:lvl4pPr indent="-292100" lvl="3" marL="1828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4pPr>
            <a:lvl5pPr indent="-292100" lvl="4" marL="22860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5pPr>
            <a:lvl6pPr indent="-292100" lvl="5" marL="2743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6pPr>
            <a:lvl7pPr indent="-292100" lvl="6" marL="3200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7pPr>
            <a:lvl8pPr indent="-292100" lvl="7" marL="3657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8pPr>
            <a:lvl9pPr indent="-292100" lvl="8" marL="4114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60">
          <p15:clr>
            <a:srgbClr val="E46962"/>
          </p15:clr>
        </p15:guide>
        <p15:guide id="2" pos="2880">
          <p15:clr>
            <a:srgbClr val="E46962"/>
          </p15:clr>
        </p15:guide>
        <p15:guide id="3" pos="338">
          <p15:clr>
            <a:srgbClr val="E46962"/>
          </p15:clr>
        </p15:guide>
        <p15:guide id="4" pos="5422">
          <p15:clr>
            <a:srgbClr val="E46962"/>
          </p15:clr>
        </p15:guide>
        <p15:guide id="5" orient="horz" pos="280">
          <p15:clr>
            <a:srgbClr val="E46962"/>
          </p15:clr>
        </p15:guide>
        <p15:guide id="6" orient="horz" pos="1620">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06" name="Shape 606"/>
        <p:cNvGrpSpPr/>
        <p:nvPr/>
      </p:nvGrpSpPr>
      <p:grpSpPr>
        <a:xfrm>
          <a:off x="0" y="0"/>
          <a:ext cx="0" cy="0"/>
          <a:chOff x="0" y="0"/>
          <a:chExt cx="0" cy="0"/>
        </a:xfrm>
      </p:grpSpPr>
      <p:sp>
        <p:nvSpPr>
          <p:cNvPr id="607" name="Google Shape;607;p104"/>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lvl="0" algn="r">
              <a:buNone/>
              <a:defRPr sz="1000">
                <a:solidFill>
                  <a:schemeClr val="tx1"/>
                </a:solidFill>
              </a:defRPr>
            </a:lvl1pPr>
            <a:lvl2pPr lvl="1" algn="r">
              <a:buNone/>
              <a:defRPr sz="1000">
                <a:solidFill>
                  <a:schemeClr val="tx1"/>
                </a:solidFill>
              </a:defRPr>
            </a:lvl2pPr>
            <a:lvl3pPr lvl="2" algn="r">
              <a:buNone/>
              <a:defRPr sz="1000">
                <a:solidFill>
                  <a:schemeClr val="tx1"/>
                </a:solidFill>
              </a:defRPr>
            </a:lvl3pPr>
            <a:lvl4pPr lvl="3" algn="r">
              <a:buNone/>
              <a:defRPr sz="1000">
                <a:solidFill>
                  <a:schemeClr val="tx1"/>
                </a:solidFill>
              </a:defRPr>
            </a:lvl4pPr>
            <a:lvl5pPr lvl="4" algn="r">
              <a:buNone/>
              <a:defRPr sz="1000">
                <a:solidFill>
                  <a:schemeClr val="tx1"/>
                </a:solidFill>
              </a:defRPr>
            </a:lvl5pPr>
            <a:lvl6pPr lvl="5" algn="r">
              <a:buNone/>
              <a:defRPr sz="1000">
                <a:solidFill>
                  <a:schemeClr val="tx1"/>
                </a:solidFill>
              </a:defRPr>
            </a:lvl6pPr>
            <a:lvl7pPr lvl="6" algn="r">
              <a:buNone/>
              <a:defRPr sz="1000">
                <a:solidFill>
                  <a:schemeClr val="tx1"/>
                </a:solidFill>
              </a:defRPr>
            </a:lvl7pPr>
            <a:lvl8pPr lvl="7" algn="r">
              <a:buNone/>
              <a:defRPr sz="1000">
                <a:solidFill>
                  <a:schemeClr val="tx1"/>
                </a:solidFill>
              </a:defRPr>
            </a:lvl8pPr>
            <a:lvl9pPr lvl="8" algn="r">
              <a:buNone/>
              <a:defRPr sz="10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
        <p:nvSpPr>
          <p:cNvPr id="608" name="Google Shape;608;p104"/>
          <p:cNvSpPr txBox="1"/>
          <p:nvPr>
            <p:ph type="title"/>
          </p:nvPr>
        </p:nvSpPr>
        <p:spPr>
          <a:xfrm>
            <a:off x="754575" y="331709"/>
            <a:ext cx="6652800" cy="1419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b="1" sz="1100">
                <a:solidFill>
                  <a:schemeClr val="dk1"/>
                </a:solidFill>
                <a:latin typeface="Montserrat"/>
                <a:ea typeface="Montserrat"/>
                <a:cs typeface="Montserrat"/>
                <a:sym typeface="Montserrat"/>
              </a:defRPr>
            </a:lvl1pPr>
            <a:lvl2pPr lvl="1">
              <a:spcBef>
                <a:spcPts val="0"/>
              </a:spcBef>
              <a:spcAft>
                <a:spcPts val="0"/>
              </a:spcAft>
              <a:buNone/>
              <a:defRPr b="1" sz="1100">
                <a:solidFill>
                  <a:schemeClr val="dk1"/>
                </a:solidFill>
                <a:latin typeface="Montserrat"/>
                <a:ea typeface="Montserrat"/>
                <a:cs typeface="Montserrat"/>
                <a:sym typeface="Montserrat"/>
              </a:defRPr>
            </a:lvl2pPr>
            <a:lvl3pPr lvl="2">
              <a:spcBef>
                <a:spcPts val="0"/>
              </a:spcBef>
              <a:spcAft>
                <a:spcPts val="0"/>
              </a:spcAft>
              <a:buNone/>
              <a:defRPr b="1" sz="1100">
                <a:solidFill>
                  <a:schemeClr val="dk1"/>
                </a:solidFill>
                <a:latin typeface="Montserrat"/>
                <a:ea typeface="Montserrat"/>
                <a:cs typeface="Montserrat"/>
                <a:sym typeface="Montserrat"/>
              </a:defRPr>
            </a:lvl3pPr>
            <a:lvl4pPr lvl="3">
              <a:spcBef>
                <a:spcPts val="0"/>
              </a:spcBef>
              <a:spcAft>
                <a:spcPts val="0"/>
              </a:spcAft>
              <a:buNone/>
              <a:defRPr b="1" sz="1100">
                <a:solidFill>
                  <a:schemeClr val="dk1"/>
                </a:solidFill>
                <a:latin typeface="Montserrat"/>
                <a:ea typeface="Montserrat"/>
                <a:cs typeface="Montserrat"/>
                <a:sym typeface="Montserrat"/>
              </a:defRPr>
            </a:lvl4pPr>
            <a:lvl5pPr lvl="4">
              <a:spcBef>
                <a:spcPts val="0"/>
              </a:spcBef>
              <a:spcAft>
                <a:spcPts val="0"/>
              </a:spcAft>
              <a:buNone/>
              <a:defRPr b="1" sz="1100">
                <a:solidFill>
                  <a:schemeClr val="dk1"/>
                </a:solidFill>
                <a:latin typeface="Montserrat"/>
                <a:ea typeface="Montserrat"/>
                <a:cs typeface="Montserrat"/>
                <a:sym typeface="Montserrat"/>
              </a:defRPr>
            </a:lvl5pPr>
            <a:lvl6pPr lvl="5">
              <a:spcBef>
                <a:spcPts val="0"/>
              </a:spcBef>
              <a:spcAft>
                <a:spcPts val="0"/>
              </a:spcAft>
              <a:buNone/>
              <a:defRPr b="1" sz="1100">
                <a:solidFill>
                  <a:schemeClr val="dk1"/>
                </a:solidFill>
                <a:latin typeface="Montserrat"/>
                <a:ea typeface="Montserrat"/>
                <a:cs typeface="Montserrat"/>
                <a:sym typeface="Montserrat"/>
              </a:defRPr>
            </a:lvl6pPr>
            <a:lvl7pPr lvl="6">
              <a:spcBef>
                <a:spcPts val="0"/>
              </a:spcBef>
              <a:spcAft>
                <a:spcPts val="0"/>
              </a:spcAft>
              <a:buNone/>
              <a:defRPr b="1" sz="1100">
                <a:solidFill>
                  <a:schemeClr val="dk1"/>
                </a:solidFill>
                <a:latin typeface="Montserrat"/>
                <a:ea typeface="Montserrat"/>
                <a:cs typeface="Montserrat"/>
                <a:sym typeface="Montserrat"/>
              </a:defRPr>
            </a:lvl7pPr>
            <a:lvl8pPr lvl="7">
              <a:spcBef>
                <a:spcPts val="0"/>
              </a:spcBef>
              <a:spcAft>
                <a:spcPts val="0"/>
              </a:spcAft>
              <a:buNone/>
              <a:defRPr b="1" sz="1100">
                <a:solidFill>
                  <a:schemeClr val="dk1"/>
                </a:solidFill>
                <a:latin typeface="Montserrat"/>
                <a:ea typeface="Montserrat"/>
                <a:cs typeface="Montserrat"/>
                <a:sym typeface="Montserrat"/>
              </a:defRPr>
            </a:lvl8pPr>
            <a:lvl9pPr lvl="8">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609" name="Google Shape;609;p104"/>
          <p:cNvSpPr txBox="1"/>
          <p:nvPr>
            <p:ph idx="1" type="body"/>
          </p:nvPr>
        </p:nvSpPr>
        <p:spPr>
          <a:xfrm>
            <a:off x="785375" y="739175"/>
            <a:ext cx="3649800" cy="3834600"/>
          </a:xfrm>
          <a:prstGeom prst="rect">
            <a:avLst/>
          </a:prstGeom>
          <a:noFill/>
          <a:ln>
            <a:noFill/>
          </a:ln>
        </p:spPr>
        <p:txBody>
          <a:bodyPr anchorCtr="0" anchor="t" bIns="0" lIns="0" spcFirstLastPara="1" rIns="0" wrap="square" tIns="0">
            <a:noAutofit/>
          </a:bodyPr>
          <a:lstStyle>
            <a:lvl1pPr indent="-292100" lvl="0" marL="4572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1pPr>
            <a:lvl2pPr indent="-292100" lvl="1" marL="9144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2pPr>
            <a:lvl3pPr indent="-292100" lvl="2" marL="13716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3pPr>
            <a:lvl4pPr indent="-292100" lvl="3" marL="18288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4pPr>
            <a:lvl5pPr indent="-292100" lvl="4" marL="22860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5pPr>
            <a:lvl6pPr indent="-292100" lvl="5" marL="27432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6pPr>
            <a:lvl7pPr indent="-292100" lvl="6" marL="32004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7pPr>
            <a:lvl8pPr indent="-292100" lvl="7" marL="36576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8pPr>
            <a:lvl9pPr indent="-292100" lvl="8" marL="411480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9pPr>
          </a:lstStyle>
          <a:p/>
        </p:txBody>
      </p:sp>
    </p:spTree>
  </p:cSld>
  <p:clrMap accent1="accent1" accent2="accent2" accent3="accent3" accent4="accent4" accent5="accent5" accent6="accent6" bg1="lt1" bg2="dk2" tx1="dk1" tx2="lt2" folHlink="folHlink" hlink="hlink"/>
  <p:sldLayoutIdLst>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857">
          <p15:clr>
            <a:srgbClr val="EA4335"/>
          </p15:clr>
        </p15:guide>
        <p15:guide id="2" orient="horz" pos="463">
          <p15:clr>
            <a:srgbClr val="EA4335"/>
          </p15:clr>
        </p15:guide>
        <p15:guide id="3" orient="horz" pos="2777">
          <p15:clr>
            <a:srgbClr val="EA4335"/>
          </p15:clr>
        </p15:guide>
        <p15:guide id="4" pos="463">
          <p15:clr>
            <a:srgbClr val="EA4335"/>
          </p15:clr>
        </p15:guide>
        <p15:guide id="5" pos="5297">
          <p15:clr>
            <a:srgbClr val="EA4335"/>
          </p15:clr>
        </p15:guide>
        <p15:guide id="6" pos="4417">
          <p15:clr>
            <a:srgbClr val="EA4335"/>
          </p15:clr>
        </p15:guide>
        <p15:guide id="7" pos="3977">
          <p15:clr>
            <a:srgbClr val="EA4335"/>
          </p15:clr>
        </p15:guide>
        <p15:guide id="8" pos="3538">
          <p15:clr>
            <a:srgbClr val="EA4335"/>
          </p15:clr>
        </p15:guide>
        <p15:guide id="9" pos="3100">
          <p15:clr>
            <a:srgbClr val="EA4335"/>
          </p15:clr>
        </p15:guide>
        <p15:guide id="10" pos="2660">
          <p15:clr>
            <a:srgbClr val="EA4335"/>
          </p15:clr>
        </p15:guide>
        <p15:guide id="11" pos="2220">
          <p15:clr>
            <a:srgbClr val="EA4335"/>
          </p15:clr>
        </p15:guide>
        <p15:guide id="12" pos="1781">
          <p15:clr>
            <a:srgbClr val="EA4335"/>
          </p15:clr>
        </p15:guide>
        <p15:guide id="13" pos="1343">
          <p15:clr>
            <a:srgbClr val="EA4335"/>
          </p15:clr>
        </p15:guide>
        <p15:guide id="14" pos="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27.png"/><Relationship Id="rId4" Type="http://schemas.openxmlformats.org/officeDocument/2006/relationships/image" Target="../media/image103.png"/><Relationship Id="rId5"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xml"/><Relationship Id="rId3" Type="http://schemas.openxmlformats.org/officeDocument/2006/relationships/image" Target="../media/image126.png"/><Relationship Id="rId4" Type="http://schemas.openxmlformats.org/officeDocument/2006/relationships/image" Target="../media/image14.png"/><Relationship Id="rId5" Type="http://schemas.openxmlformats.org/officeDocument/2006/relationships/image" Target="../media/image1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8.jpg"/><Relationship Id="rId4" Type="http://schemas.openxmlformats.org/officeDocument/2006/relationships/image" Target="../media/image115.jpg"/><Relationship Id="rId5" Type="http://schemas.openxmlformats.org/officeDocument/2006/relationships/image" Target="../media/image122.jpg"/><Relationship Id="rId6" Type="http://schemas.openxmlformats.org/officeDocument/2006/relationships/image" Target="../media/image14.png"/><Relationship Id="rId7" Type="http://schemas.openxmlformats.org/officeDocument/2006/relationships/image" Target="../media/image1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14.jpg"/><Relationship Id="rId4" Type="http://schemas.openxmlformats.org/officeDocument/2006/relationships/image" Target="../media/image105.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xml"/><Relationship Id="rId3" Type="http://schemas.openxmlformats.org/officeDocument/2006/relationships/image" Target="../media/image119.jpg"/><Relationship Id="rId4" Type="http://schemas.openxmlformats.org/officeDocument/2006/relationships/image" Target="../media/image121.jpg"/><Relationship Id="rId5" Type="http://schemas.openxmlformats.org/officeDocument/2006/relationships/image" Target="../media/image120.jpg"/><Relationship Id="rId6" Type="http://schemas.openxmlformats.org/officeDocument/2006/relationships/image" Target="../media/image117.jpg"/><Relationship Id="rId7" Type="http://schemas.openxmlformats.org/officeDocument/2006/relationships/image" Target="../media/image14.png"/><Relationship Id="rId8"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24.jpg"/><Relationship Id="rId5" Type="http://schemas.openxmlformats.org/officeDocument/2006/relationships/image" Target="../media/image123.jpg"/><Relationship Id="rId6" Type="http://schemas.openxmlformats.org/officeDocument/2006/relationships/image" Target="../media/image125.jpg"/><Relationship Id="rId7"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7.xml"/><Relationship Id="rId3" Type="http://schemas.openxmlformats.org/officeDocument/2006/relationships/image" Target="../media/image128.png"/><Relationship Id="rId4" Type="http://schemas.openxmlformats.org/officeDocument/2006/relationships/image" Target="../media/image14.png"/><Relationship Id="rId5"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129.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143"/>
          <p:cNvPicPr preferRelativeResize="0"/>
          <p:nvPr/>
        </p:nvPicPr>
        <p:blipFill rotWithShape="1">
          <a:blip r:embed="rId3">
            <a:alphaModFix/>
          </a:blip>
          <a:srcRect b="23287" l="0" r="0" t="34525"/>
          <a:stretch/>
        </p:blipFill>
        <p:spPr>
          <a:xfrm>
            <a:off x="0" y="0"/>
            <a:ext cx="9144023" cy="5143501"/>
          </a:xfrm>
          <a:prstGeom prst="rect">
            <a:avLst/>
          </a:prstGeom>
          <a:noFill/>
          <a:ln>
            <a:noFill/>
          </a:ln>
        </p:spPr>
      </p:pic>
      <p:sp>
        <p:nvSpPr>
          <p:cNvPr id="932" name="Google Shape;932;p143"/>
          <p:cNvSpPr/>
          <p:nvPr/>
        </p:nvSpPr>
        <p:spPr>
          <a:xfrm>
            <a:off x="12" y="1965150"/>
            <a:ext cx="9144000" cy="18156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33" name="Google Shape;933;p143"/>
          <p:cNvSpPr txBox="1"/>
          <p:nvPr>
            <p:ph idx="4294967295" type="subTitle"/>
          </p:nvPr>
        </p:nvSpPr>
        <p:spPr>
          <a:xfrm>
            <a:off x="3137862" y="3457975"/>
            <a:ext cx="2868300" cy="225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1600">
                <a:solidFill>
                  <a:schemeClr val="accent3"/>
                </a:solidFill>
                <a:latin typeface="Playfair Display"/>
                <a:ea typeface="Playfair Display"/>
                <a:cs typeface="Playfair Display"/>
                <a:sym typeface="Playfair Display"/>
              </a:rPr>
              <a:t>M E D I A   P A C K</a:t>
            </a:r>
            <a:endParaRPr sz="1600">
              <a:latin typeface="Playfair Display"/>
              <a:ea typeface="Playfair Display"/>
              <a:cs typeface="Playfair Display"/>
              <a:sym typeface="Playfair Display"/>
            </a:endParaRPr>
          </a:p>
        </p:txBody>
      </p:sp>
      <p:pic>
        <p:nvPicPr>
          <p:cNvPr id="934" name="Google Shape;934;p143"/>
          <p:cNvPicPr preferRelativeResize="0"/>
          <p:nvPr/>
        </p:nvPicPr>
        <p:blipFill>
          <a:blip r:embed="rId4">
            <a:alphaModFix/>
          </a:blip>
          <a:stretch>
            <a:fillRect/>
          </a:stretch>
        </p:blipFill>
        <p:spPr>
          <a:xfrm>
            <a:off x="2783899" y="2112871"/>
            <a:ext cx="3576224" cy="1194100"/>
          </a:xfrm>
          <a:prstGeom prst="rect">
            <a:avLst/>
          </a:prstGeom>
          <a:noFill/>
          <a:ln>
            <a:noFill/>
          </a:ln>
        </p:spPr>
      </p:pic>
      <p:pic>
        <p:nvPicPr>
          <p:cNvPr id="935" name="Google Shape;935;p143"/>
          <p:cNvPicPr preferRelativeResize="0"/>
          <p:nvPr/>
        </p:nvPicPr>
        <p:blipFill>
          <a:blip r:embed="rId5">
            <a:alphaModFix/>
          </a:blip>
          <a:stretch>
            <a:fillRect/>
          </a:stretch>
        </p:blipFill>
        <p:spPr>
          <a:xfrm>
            <a:off x="3899075" y="1192175"/>
            <a:ext cx="1345874" cy="629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44"/>
          <p:cNvSpPr/>
          <p:nvPr/>
        </p:nvSpPr>
        <p:spPr>
          <a:xfrm>
            <a:off x="5665400" y="-9925"/>
            <a:ext cx="35322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941" name="Google Shape;941;p144"/>
          <p:cNvPicPr preferRelativeResize="0"/>
          <p:nvPr/>
        </p:nvPicPr>
        <p:blipFill rotWithShape="1">
          <a:blip r:embed="rId3">
            <a:alphaModFix/>
          </a:blip>
          <a:srcRect b="0" l="0" r="35558" t="0"/>
          <a:stretch/>
        </p:blipFill>
        <p:spPr>
          <a:xfrm>
            <a:off x="5200025" y="884375"/>
            <a:ext cx="2826752" cy="3255699"/>
          </a:xfrm>
          <a:prstGeom prst="rect">
            <a:avLst/>
          </a:prstGeom>
          <a:noFill/>
          <a:ln>
            <a:noFill/>
          </a:ln>
        </p:spPr>
      </p:pic>
      <p:sp>
        <p:nvSpPr>
          <p:cNvPr id="942" name="Google Shape;942;p144"/>
          <p:cNvSpPr txBox="1"/>
          <p:nvPr>
            <p:ph type="title"/>
          </p:nvPr>
        </p:nvSpPr>
        <p:spPr>
          <a:xfrm>
            <a:off x="618000" y="706538"/>
            <a:ext cx="2737800" cy="215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0" lang="en-GB" sz="1400">
                <a:latin typeface="Playfair Display"/>
                <a:ea typeface="Playfair Display"/>
                <a:cs typeface="Playfair Display"/>
                <a:sym typeface="Playfair Display"/>
              </a:rPr>
              <a:t>EDITOR'S</a:t>
            </a:r>
            <a:r>
              <a:rPr b="0" lang="en-GB" sz="1400">
                <a:latin typeface="Playfair Display"/>
                <a:ea typeface="Playfair Display"/>
                <a:cs typeface="Playfair Display"/>
                <a:sym typeface="Playfair Display"/>
              </a:rPr>
              <a:t> LETTER</a:t>
            </a:r>
            <a:endParaRPr b="0" sz="1400">
              <a:latin typeface="Playfair Display"/>
              <a:ea typeface="Playfair Display"/>
              <a:cs typeface="Playfair Display"/>
              <a:sym typeface="Playfair Display"/>
            </a:endParaRPr>
          </a:p>
        </p:txBody>
      </p:sp>
      <p:sp>
        <p:nvSpPr>
          <p:cNvPr id="943" name="Google Shape;943;p144"/>
          <p:cNvSpPr txBox="1"/>
          <p:nvPr/>
        </p:nvSpPr>
        <p:spPr>
          <a:xfrm>
            <a:off x="618000" y="1103400"/>
            <a:ext cx="4214100" cy="32490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GB" sz="800">
                <a:highlight>
                  <a:srgbClr val="FFFFFF"/>
                </a:highlight>
                <a:latin typeface="Montserrat"/>
                <a:ea typeface="Montserrat"/>
                <a:cs typeface="Montserrat"/>
                <a:sym typeface="Montserrat"/>
              </a:rPr>
              <a:t>Country Homes &amp; Interiors is the only UK magazine dedicated to modern country design and living. Each month, we feature the vibrant, contemporary style embraced by a new generation of country lovers, including curated decorating inspiration, stunning rural properties and glorious gardens, plus expert advice to help readers renovate and refurbish their own joyful and beautiful homes.</a:t>
            </a:r>
            <a:endParaRPr i="1" sz="800">
              <a:highlight>
                <a:srgbClr val="FFFFFF"/>
              </a:highlight>
              <a:latin typeface="Montserrat"/>
              <a:ea typeface="Montserrat"/>
              <a:cs typeface="Montserrat"/>
              <a:sym typeface="Montserrat"/>
            </a:endParaRPr>
          </a:p>
          <a:p>
            <a:pPr indent="0" lvl="0" marL="0" rtl="0" algn="l">
              <a:lnSpc>
                <a:spcPct val="130000"/>
              </a:lnSpc>
              <a:spcBef>
                <a:spcPts val="0"/>
              </a:spcBef>
              <a:spcAft>
                <a:spcPts val="0"/>
              </a:spcAft>
              <a:buNone/>
            </a:pPr>
            <a:r>
              <a:rPr i="1" lang="en-GB" sz="800">
                <a:highlight>
                  <a:srgbClr val="FFFFFF"/>
                </a:highlight>
                <a:latin typeface="Montserrat"/>
                <a:ea typeface="Montserrat"/>
                <a:cs typeface="Montserrat"/>
                <a:sym typeface="Montserrat"/>
              </a:rPr>
              <a:t>Country Homes &amp; Interiors introduces readers to the movers, shakers and makers leading the way in how our homes look, feel and function. We know that great design doesn’t only reside in cities; that trends reach villages and market towns; and that people invest in their interiors to create homes full of character and charm. In fact, we believe that the countryside is a source of brilliant style ideas, incredible talent and world-leading values in sustainability and innovation. And that’s what we celebrate in our pages.</a:t>
            </a:r>
            <a:endParaRPr i="1" sz="800">
              <a:highlight>
                <a:srgbClr val="FFFFFF"/>
              </a:highlight>
              <a:latin typeface="Montserrat"/>
              <a:ea typeface="Montserrat"/>
              <a:cs typeface="Montserrat"/>
              <a:sym typeface="Montserrat"/>
            </a:endParaRPr>
          </a:p>
          <a:p>
            <a:pPr indent="0" lvl="0" marL="0" rtl="0" algn="l">
              <a:lnSpc>
                <a:spcPct val="130000"/>
              </a:lnSpc>
              <a:spcBef>
                <a:spcPts val="0"/>
              </a:spcBef>
              <a:spcAft>
                <a:spcPts val="0"/>
              </a:spcAft>
              <a:buNone/>
            </a:pPr>
            <a:r>
              <a:rPr i="1" lang="en-GB" sz="800">
                <a:highlight>
                  <a:srgbClr val="FFFFFF"/>
                </a:highlight>
                <a:latin typeface="Montserrat"/>
                <a:ea typeface="Montserrat"/>
                <a:cs typeface="Montserrat"/>
                <a:sym typeface="Montserrat"/>
              </a:rPr>
              <a:t>We’re the magazine for rural dwellers and dreamers. Whether our readers live surrounded by fields or by suburbs, were born in the countryside or simply love the lifestyle it offers, they will find their style and spirit represented in Country Homes &amp; Interiors.</a:t>
            </a:r>
            <a:endParaRPr i="1" sz="800">
              <a:highlight>
                <a:srgbClr val="FFFFFF"/>
              </a:highlight>
              <a:latin typeface="Montserrat"/>
              <a:ea typeface="Montserrat"/>
              <a:cs typeface="Montserrat"/>
              <a:sym typeface="Montserrat"/>
            </a:endParaRPr>
          </a:p>
          <a:p>
            <a:pPr indent="0" lvl="0" marL="0" rtl="0" algn="l">
              <a:lnSpc>
                <a:spcPct val="120000"/>
              </a:lnSpc>
              <a:spcBef>
                <a:spcPts val="0"/>
              </a:spcBef>
              <a:spcAft>
                <a:spcPts val="0"/>
              </a:spcAft>
              <a:buNone/>
            </a:pPr>
            <a:r>
              <a:t/>
            </a:r>
            <a:endParaRPr sz="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en-GB" sz="1150">
                <a:highlight>
                  <a:srgbClr val="FFFFFF"/>
                </a:highlight>
                <a:latin typeface="Montserrat"/>
                <a:ea typeface="Montserrat"/>
                <a:cs typeface="Montserrat"/>
                <a:sym typeface="Montserrat"/>
              </a:rPr>
              <a:t>Andrea Childs</a:t>
            </a:r>
            <a:endParaRPr b="1" sz="115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en-GB" sz="1150">
                <a:highlight>
                  <a:srgbClr val="FFFFFF"/>
                </a:highlight>
                <a:latin typeface="Montserrat"/>
                <a:ea typeface="Montserrat"/>
                <a:cs typeface="Montserrat"/>
                <a:sym typeface="Montserrat"/>
              </a:rPr>
              <a:t>Editor</a:t>
            </a:r>
            <a:endParaRPr b="1" sz="1150">
              <a:highlight>
                <a:srgbClr val="FFFFFF"/>
              </a:highlight>
              <a:latin typeface="Montserrat"/>
              <a:ea typeface="Montserrat"/>
              <a:cs typeface="Montserrat"/>
              <a:sym typeface="Montserrat"/>
            </a:endParaRPr>
          </a:p>
        </p:txBody>
      </p:sp>
      <p:grpSp>
        <p:nvGrpSpPr>
          <p:cNvPr id="944" name="Google Shape;944;p144"/>
          <p:cNvGrpSpPr/>
          <p:nvPr/>
        </p:nvGrpSpPr>
        <p:grpSpPr>
          <a:xfrm>
            <a:off x="8150825" y="4544150"/>
            <a:ext cx="993000" cy="405300"/>
            <a:chOff x="8150825" y="4544150"/>
            <a:chExt cx="993000" cy="405300"/>
          </a:xfrm>
        </p:grpSpPr>
        <p:sp>
          <p:nvSpPr>
            <p:cNvPr id="945" name="Google Shape;945;p144"/>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946" name="Google Shape;946;p144"/>
            <p:cNvPicPr preferRelativeResize="0"/>
            <p:nvPr/>
          </p:nvPicPr>
          <p:blipFill>
            <a:blip r:embed="rId4">
              <a:alphaModFix/>
            </a:blip>
            <a:stretch>
              <a:fillRect/>
            </a:stretch>
          </p:blipFill>
          <p:spPr>
            <a:xfrm>
              <a:off x="8339337" y="4639597"/>
              <a:ext cx="440124" cy="205925"/>
            </a:xfrm>
            <a:prstGeom prst="rect">
              <a:avLst/>
            </a:prstGeom>
            <a:noFill/>
            <a:ln>
              <a:noFill/>
            </a:ln>
          </p:spPr>
        </p:pic>
      </p:grpSp>
      <p:pic>
        <p:nvPicPr>
          <p:cNvPr id="947" name="Google Shape;947;p144"/>
          <p:cNvPicPr preferRelativeResize="0"/>
          <p:nvPr/>
        </p:nvPicPr>
        <p:blipFill>
          <a:blip r:embed="rId5">
            <a:alphaModFix/>
          </a:blip>
          <a:stretch>
            <a:fillRect/>
          </a:stretch>
        </p:blipFill>
        <p:spPr>
          <a:xfrm>
            <a:off x="7799793" y="148847"/>
            <a:ext cx="1213837" cy="405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145" title="CHI294.house4.wilding_tetbury_011.jpg"/>
          <p:cNvPicPr preferRelativeResize="0"/>
          <p:nvPr/>
        </p:nvPicPr>
        <p:blipFill>
          <a:blip r:embed="rId3">
            <a:alphaModFix/>
          </a:blip>
          <a:stretch>
            <a:fillRect/>
          </a:stretch>
        </p:blipFill>
        <p:spPr>
          <a:xfrm>
            <a:off x="328500" y="1255325"/>
            <a:ext cx="2401100" cy="3600750"/>
          </a:xfrm>
          <a:prstGeom prst="rect">
            <a:avLst/>
          </a:prstGeom>
          <a:noFill/>
          <a:ln>
            <a:noFill/>
          </a:ln>
        </p:spPr>
      </p:pic>
      <p:sp>
        <p:nvSpPr>
          <p:cNvPr id="953" name="Google Shape;953;p145"/>
          <p:cNvSpPr/>
          <p:nvPr/>
        </p:nvSpPr>
        <p:spPr>
          <a:xfrm>
            <a:off x="327450" y="2965250"/>
            <a:ext cx="2401200" cy="14826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954" name="Google Shape;954;p145"/>
          <p:cNvPicPr preferRelativeResize="0"/>
          <p:nvPr/>
        </p:nvPicPr>
        <p:blipFill rotWithShape="1">
          <a:blip r:embed="rId4">
            <a:alphaModFix/>
          </a:blip>
          <a:srcRect b="29" l="0" r="0" t="19"/>
          <a:stretch/>
        </p:blipFill>
        <p:spPr>
          <a:xfrm>
            <a:off x="3334825" y="1255325"/>
            <a:ext cx="2401100" cy="3600748"/>
          </a:xfrm>
          <a:prstGeom prst="rect">
            <a:avLst/>
          </a:prstGeom>
          <a:noFill/>
          <a:ln>
            <a:noFill/>
          </a:ln>
        </p:spPr>
      </p:pic>
      <p:pic>
        <p:nvPicPr>
          <p:cNvPr id="955" name="Google Shape;955;p145"/>
          <p:cNvPicPr preferRelativeResize="0"/>
          <p:nvPr/>
        </p:nvPicPr>
        <p:blipFill rotWithShape="1">
          <a:blip r:embed="rId5">
            <a:alphaModFix/>
          </a:blip>
          <a:srcRect b="990" l="0" r="0" t="990"/>
          <a:stretch/>
        </p:blipFill>
        <p:spPr>
          <a:xfrm>
            <a:off x="6341150" y="1255325"/>
            <a:ext cx="2401101" cy="3600750"/>
          </a:xfrm>
          <a:prstGeom prst="rect">
            <a:avLst/>
          </a:prstGeom>
          <a:noFill/>
          <a:ln>
            <a:noFill/>
          </a:ln>
        </p:spPr>
      </p:pic>
      <p:sp>
        <p:nvSpPr>
          <p:cNvPr id="956" name="Google Shape;956;p145"/>
          <p:cNvSpPr txBox="1"/>
          <p:nvPr>
            <p:ph idx="4294967295" type="title"/>
          </p:nvPr>
        </p:nvSpPr>
        <p:spPr>
          <a:xfrm>
            <a:off x="1245600" y="445017"/>
            <a:ext cx="6652800" cy="338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0" lang="en-GB" sz="2200">
                <a:latin typeface="Playfair Display"/>
                <a:ea typeface="Playfair Display"/>
                <a:cs typeface="Playfair Display"/>
                <a:sym typeface="Playfair Display"/>
              </a:rPr>
              <a:t>REACHING INTERIOR DESIGN </a:t>
            </a:r>
            <a:r>
              <a:rPr b="0" lang="en-GB" sz="2200">
                <a:latin typeface="Playfair Display"/>
                <a:ea typeface="Playfair Display"/>
                <a:cs typeface="Playfair Display"/>
                <a:sym typeface="Playfair Display"/>
              </a:rPr>
              <a:t>AFICIONADOS</a:t>
            </a:r>
            <a:endParaRPr b="0" sz="2200"/>
          </a:p>
        </p:txBody>
      </p:sp>
      <p:sp>
        <p:nvSpPr>
          <p:cNvPr id="957" name="Google Shape;957;p145"/>
          <p:cNvSpPr txBox="1"/>
          <p:nvPr/>
        </p:nvSpPr>
        <p:spPr>
          <a:xfrm>
            <a:off x="536875" y="3153600"/>
            <a:ext cx="1995300" cy="769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000">
                <a:solidFill>
                  <a:srgbClr val="FFFFFF"/>
                </a:solidFill>
                <a:latin typeface="Montserrat"/>
                <a:ea typeface="Montserrat"/>
                <a:cs typeface="Montserrat"/>
                <a:sym typeface="Montserrat"/>
              </a:rPr>
              <a:t>2.7</a:t>
            </a:r>
            <a:r>
              <a:rPr b="1" lang="en-GB" sz="1000">
                <a:solidFill>
                  <a:srgbClr val="FFFFFF"/>
                </a:solidFill>
                <a:latin typeface="Montserrat"/>
                <a:ea typeface="Montserrat"/>
                <a:cs typeface="Montserrat"/>
                <a:sym typeface="Montserrat"/>
              </a:rPr>
              <a:t>X</a:t>
            </a:r>
            <a:r>
              <a:rPr lang="en-GB" sz="1000">
                <a:solidFill>
                  <a:srgbClr val="FFFFFF"/>
                </a:solidFill>
                <a:latin typeface="Montserrat"/>
                <a:ea typeface="Montserrat"/>
                <a:cs typeface="Montserrat"/>
                <a:sym typeface="Montserrat"/>
              </a:rPr>
              <a:t> </a:t>
            </a:r>
            <a:r>
              <a:rPr lang="en-GB" sz="1000">
                <a:solidFill>
                  <a:srgbClr val="FFFFFF"/>
                </a:solidFill>
                <a:latin typeface="Montserrat"/>
                <a:ea typeface="Montserrat"/>
                <a:cs typeface="Montserrat"/>
                <a:sym typeface="Montserrat"/>
              </a:rPr>
              <a:t>Our</a:t>
            </a:r>
            <a:r>
              <a:rPr lang="en-GB" sz="1000">
                <a:solidFill>
                  <a:srgbClr val="FFFFFF"/>
                </a:solidFill>
                <a:latin typeface="Montserrat"/>
                <a:ea typeface="Montserrat"/>
                <a:cs typeface="Montserrat"/>
                <a:sym typeface="Montserrat"/>
              </a:rPr>
              <a:t> Country Homes &amp; Interiors audience are 2.7X more </a:t>
            </a:r>
            <a:r>
              <a:rPr lang="en-GB" sz="1000">
                <a:solidFill>
                  <a:srgbClr val="FFFFFF"/>
                </a:solidFill>
                <a:latin typeface="Montserrat"/>
                <a:ea typeface="Montserrat"/>
                <a:cs typeface="Montserrat"/>
                <a:sym typeface="Montserrat"/>
              </a:rPr>
              <a:t>likely</a:t>
            </a:r>
            <a:r>
              <a:rPr lang="en-GB" sz="1000">
                <a:solidFill>
                  <a:srgbClr val="FFFFFF"/>
                </a:solidFill>
                <a:latin typeface="Montserrat"/>
                <a:ea typeface="Montserrat"/>
                <a:cs typeface="Montserrat"/>
                <a:sym typeface="Montserrat"/>
              </a:rPr>
              <a:t> than the UK </a:t>
            </a:r>
            <a:r>
              <a:rPr lang="en-GB" sz="1000">
                <a:solidFill>
                  <a:srgbClr val="FFFFFF"/>
                </a:solidFill>
                <a:latin typeface="Montserrat"/>
                <a:ea typeface="Montserrat"/>
                <a:cs typeface="Montserrat"/>
                <a:sym typeface="Montserrat"/>
              </a:rPr>
              <a:t>average</a:t>
            </a:r>
            <a:r>
              <a:rPr lang="en-GB" sz="1000">
                <a:solidFill>
                  <a:srgbClr val="FFFFFF"/>
                </a:solidFill>
                <a:latin typeface="Montserrat"/>
                <a:ea typeface="Montserrat"/>
                <a:cs typeface="Montserrat"/>
                <a:sym typeface="Montserrat"/>
              </a:rPr>
              <a:t> to have a second home</a:t>
            </a:r>
            <a:endParaRPr sz="1000">
              <a:solidFill>
                <a:srgbClr val="FFFFFF"/>
              </a:solidFill>
              <a:latin typeface="Montserrat"/>
              <a:ea typeface="Montserrat"/>
              <a:cs typeface="Montserrat"/>
              <a:sym typeface="Montserrat"/>
            </a:endParaRPr>
          </a:p>
        </p:txBody>
      </p:sp>
      <p:sp>
        <p:nvSpPr>
          <p:cNvPr id="958" name="Google Shape;958;p145"/>
          <p:cNvSpPr txBox="1"/>
          <p:nvPr/>
        </p:nvSpPr>
        <p:spPr>
          <a:xfrm>
            <a:off x="1109250" y="684475"/>
            <a:ext cx="69255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200">
                <a:solidFill>
                  <a:schemeClr val="dk1"/>
                </a:solidFill>
                <a:latin typeface="Montserrat"/>
                <a:ea typeface="Montserrat"/>
                <a:cs typeface="Montserrat"/>
                <a:sym typeface="Montserrat"/>
              </a:rPr>
              <a:t>W I T H   A   P A S S I O N   F O R   C O U N T R Y   L I F E S T Y L E S   A N D   H O M E S</a:t>
            </a:r>
            <a:r>
              <a:rPr lang="en-GB" sz="2200">
                <a:solidFill>
                  <a:schemeClr val="dk1"/>
                </a:solidFill>
                <a:latin typeface="Montserrat"/>
                <a:ea typeface="Montserrat"/>
                <a:cs typeface="Montserrat"/>
                <a:sym typeface="Montserrat"/>
              </a:rPr>
              <a:t>  </a:t>
            </a:r>
            <a:endParaRPr/>
          </a:p>
        </p:txBody>
      </p:sp>
      <p:sp>
        <p:nvSpPr>
          <p:cNvPr id="959" name="Google Shape;959;p145"/>
          <p:cNvSpPr/>
          <p:nvPr/>
        </p:nvSpPr>
        <p:spPr>
          <a:xfrm>
            <a:off x="3334775" y="2965250"/>
            <a:ext cx="2401200" cy="14826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60" name="Google Shape;960;p145"/>
          <p:cNvSpPr txBox="1"/>
          <p:nvPr/>
        </p:nvSpPr>
        <p:spPr>
          <a:xfrm>
            <a:off x="3572375" y="3153600"/>
            <a:ext cx="1926000" cy="615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000">
                <a:solidFill>
                  <a:srgbClr val="FFFFFF"/>
                </a:solidFill>
                <a:latin typeface="Montserrat"/>
                <a:ea typeface="Montserrat"/>
                <a:cs typeface="Montserrat"/>
                <a:sym typeface="Montserrat"/>
              </a:rPr>
              <a:t>77%</a:t>
            </a:r>
            <a:r>
              <a:rPr b="1" lang="en-GB" sz="1000">
                <a:solidFill>
                  <a:srgbClr val="FFFFFF"/>
                </a:solidFill>
                <a:latin typeface="Montserrat"/>
                <a:ea typeface="Montserrat"/>
                <a:cs typeface="Montserrat"/>
                <a:sym typeface="Montserrat"/>
              </a:rPr>
              <a:t> </a:t>
            </a:r>
            <a:r>
              <a:rPr lang="en-GB" sz="1000">
                <a:solidFill>
                  <a:srgbClr val="FFFFFF"/>
                </a:solidFill>
                <a:latin typeface="Montserrat"/>
                <a:ea typeface="Montserrat"/>
                <a:cs typeface="Montserrat"/>
                <a:sym typeface="Montserrat"/>
              </a:rPr>
              <a:t>of our Country Homes &amp; Interiors audience are always looking for new was to improve their homes</a:t>
            </a:r>
            <a:endParaRPr sz="1000">
              <a:solidFill>
                <a:srgbClr val="FFFFFF"/>
              </a:solidFill>
              <a:latin typeface="Montserrat"/>
              <a:ea typeface="Montserrat"/>
              <a:cs typeface="Montserrat"/>
              <a:sym typeface="Montserrat"/>
            </a:endParaRPr>
          </a:p>
        </p:txBody>
      </p:sp>
      <p:sp>
        <p:nvSpPr>
          <p:cNvPr id="961" name="Google Shape;961;p145"/>
          <p:cNvSpPr/>
          <p:nvPr/>
        </p:nvSpPr>
        <p:spPr>
          <a:xfrm>
            <a:off x="6341150" y="2965250"/>
            <a:ext cx="2401200" cy="14826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62" name="Google Shape;962;p145"/>
          <p:cNvSpPr txBox="1"/>
          <p:nvPr/>
        </p:nvSpPr>
        <p:spPr>
          <a:xfrm>
            <a:off x="6578700" y="3153600"/>
            <a:ext cx="1926000" cy="769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000">
                <a:solidFill>
                  <a:srgbClr val="FFFFFF"/>
                </a:solidFill>
                <a:latin typeface="Montserrat"/>
                <a:ea typeface="Montserrat"/>
                <a:cs typeface="Montserrat"/>
                <a:sym typeface="Montserrat"/>
              </a:rPr>
              <a:t>£166M </a:t>
            </a:r>
            <a:r>
              <a:rPr lang="en-GB" sz="1000">
                <a:solidFill>
                  <a:srgbClr val="FFFFFF"/>
                </a:solidFill>
                <a:latin typeface="Montserrat"/>
                <a:ea typeface="Montserrat"/>
                <a:cs typeface="Montserrat"/>
                <a:sym typeface="Montserrat"/>
              </a:rPr>
              <a:t>total yearly expenditure on DIY, decorating and home improvement by our </a:t>
            </a:r>
            <a:r>
              <a:rPr lang="en-GB" sz="1000">
                <a:solidFill>
                  <a:srgbClr val="FFFFFF"/>
                </a:solidFill>
                <a:latin typeface="Montserrat"/>
                <a:ea typeface="Montserrat"/>
                <a:cs typeface="Montserrat"/>
                <a:sym typeface="Montserrat"/>
              </a:rPr>
              <a:t>Country Homes &amp; Interiors audience</a:t>
            </a:r>
            <a:endParaRPr sz="1000">
              <a:solidFill>
                <a:srgbClr val="FFFFFF"/>
              </a:solidFill>
              <a:latin typeface="Montserrat"/>
              <a:ea typeface="Montserrat"/>
              <a:cs typeface="Montserrat"/>
              <a:sym typeface="Montserrat"/>
            </a:endParaRPr>
          </a:p>
        </p:txBody>
      </p:sp>
      <p:grpSp>
        <p:nvGrpSpPr>
          <p:cNvPr id="963" name="Google Shape;963;p145"/>
          <p:cNvGrpSpPr/>
          <p:nvPr/>
        </p:nvGrpSpPr>
        <p:grpSpPr>
          <a:xfrm>
            <a:off x="8150825" y="4544150"/>
            <a:ext cx="993000" cy="405300"/>
            <a:chOff x="8150825" y="4544150"/>
            <a:chExt cx="993000" cy="405300"/>
          </a:xfrm>
        </p:grpSpPr>
        <p:sp>
          <p:nvSpPr>
            <p:cNvPr id="964" name="Google Shape;964;p145"/>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965" name="Google Shape;965;p145"/>
            <p:cNvPicPr preferRelativeResize="0"/>
            <p:nvPr/>
          </p:nvPicPr>
          <p:blipFill>
            <a:blip r:embed="rId6">
              <a:alphaModFix/>
            </a:blip>
            <a:stretch>
              <a:fillRect/>
            </a:stretch>
          </p:blipFill>
          <p:spPr>
            <a:xfrm>
              <a:off x="8339337" y="4639597"/>
              <a:ext cx="440124" cy="205925"/>
            </a:xfrm>
            <a:prstGeom prst="rect">
              <a:avLst/>
            </a:prstGeom>
            <a:noFill/>
            <a:ln>
              <a:noFill/>
            </a:ln>
          </p:spPr>
        </p:pic>
      </p:grpSp>
      <p:pic>
        <p:nvPicPr>
          <p:cNvPr id="966" name="Google Shape;966;p145"/>
          <p:cNvPicPr preferRelativeResize="0"/>
          <p:nvPr/>
        </p:nvPicPr>
        <p:blipFill>
          <a:blip r:embed="rId7">
            <a:alphaModFix/>
          </a:blip>
          <a:stretch>
            <a:fillRect/>
          </a:stretch>
        </p:blipFill>
        <p:spPr>
          <a:xfrm>
            <a:off x="7799793" y="148847"/>
            <a:ext cx="1213837" cy="405300"/>
          </a:xfrm>
          <a:prstGeom prst="rect">
            <a:avLst/>
          </a:prstGeom>
          <a:noFill/>
          <a:ln>
            <a:noFill/>
          </a:ln>
        </p:spPr>
      </p:pic>
      <p:sp>
        <p:nvSpPr>
          <p:cNvPr id="967" name="Google Shape;967;p145"/>
          <p:cNvSpPr/>
          <p:nvPr/>
        </p:nvSpPr>
        <p:spPr>
          <a:xfrm>
            <a:off x="509150" y="4944172"/>
            <a:ext cx="4346700" cy="31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600">
                <a:latin typeface="Montserrat"/>
                <a:ea typeface="Montserrat"/>
                <a:cs typeface="Montserrat"/>
                <a:sym typeface="Montserrat"/>
              </a:rPr>
              <a:t>Source</a:t>
            </a:r>
            <a:r>
              <a:rPr lang="en-GB" sz="600">
                <a:latin typeface="Montserrat Light"/>
                <a:ea typeface="Montserrat Light"/>
                <a:cs typeface="Montserrat Light"/>
                <a:sym typeface="Montserrat Light"/>
              </a:rPr>
              <a:t>:  TGI, April 2025</a:t>
            </a:r>
            <a:endParaRPr sz="600">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2" name="Shape 972"/>
        <p:cNvGrpSpPr/>
        <p:nvPr/>
      </p:nvGrpSpPr>
      <p:grpSpPr>
        <a:xfrm>
          <a:off x="0" y="0"/>
          <a:ext cx="0" cy="0"/>
          <a:chOff x="0" y="0"/>
          <a:chExt cx="0" cy="0"/>
        </a:xfrm>
      </p:grpSpPr>
      <p:pic>
        <p:nvPicPr>
          <p:cNvPr id="973" name="Google Shape;973;p146"/>
          <p:cNvPicPr preferRelativeResize="0"/>
          <p:nvPr/>
        </p:nvPicPr>
        <p:blipFill rotWithShape="1">
          <a:blip r:embed="rId3">
            <a:alphaModFix/>
          </a:blip>
          <a:srcRect b="2524" l="14481" r="6685" t="0"/>
          <a:stretch/>
        </p:blipFill>
        <p:spPr>
          <a:xfrm>
            <a:off x="5708675" y="0"/>
            <a:ext cx="3435324" cy="5143500"/>
          </a:xfrm>
          <a:prstGeom prst="rect">
            <a:avLst/>
          </a:prstGeom>
          <a:noFill/>
          <a:ln>
            <a:noFill/>
          </a:ln>
        </p:spPr>
      </p:pic>
      <p:sp>
        <p:nvSpPr>
          <p:cNvPr id="974" name="Google Shape;974;p146"/>
          <p:cNvSpPr/>
          <p:nvPr/>
        </p:nvSpPr>
        <p:spPr>
          <a:xfrm>
            <a:off x="509150" y="4694425"/>
            <a:ext cx="4346700" cy="31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600">
                <a:latin typeface="Montserrat"/>
                <a:ea typeface="Montserrat"/>
                <a:cs typeface="Montserrat"/>
                <a:sym typeface="Montserrat"/>
              </a:rPr>
              <a:t>Source</a:t>
            </a:r>
            <a:r>
              <a:rPr lang="en-GB" sz="600">
                <a:latin typeface="Montserrat Light"/>
                <a:ea typeface="Montserrat Light"/>
                <a:cs typeface="Montserrat Light"/>
                <a:sym typeface="Montserrat Light"/>
              </a:rPr>
              <a:t>:  ABC Circulation, Jan-Dec 2024; Total Social Reach, October 2024; TGI GB, October 2024.</a:t>
            </a:r>
            <a:endParaRPr sz="600">
              <a:latin typeface="Montserrat Light"/>
              <a:ea typeface="Montserrat Light"/>
              <a:cs typeface="Montserrat Light"/>
              <a:sym typeface="Montserrat Light"/>
            </a:endParaRPr>
          </a:p>
        </p:txBody>
      </p:sp>
      <p:sp>
        <p:nvSpPr>
          <p:cNvPr id="975" name="Google Shape;975;p146"/>
          <p:cNvSpPr txBox="1"/>
          <p:nvPr/>
        </p:nvSpPr>
        <p:spPr>
          <a:xfrm>
            <a:off x="517025" y="3732788"/>
            <a:ext cx="97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2.6M</a:t>
            </a:r>
            <a:endParaRPr i="0" sz="2400" u="none" cap="none" strike="noStrike">
              <a:solidFill>
                <a:schemeClr val="dk1"/>
              </a:solidFill>
              <a:latin typeface="Montserrat"/>
              <a:ea typeface="Montserrat"/>
              <a:cs typeface="Montserrat"/>
              <a:sym typeface="Montserrat"/>
            </a:endParaRPr>
          </a:p>
        </p:txBody>
      </p:sp>
      <p:sp>
        <p:nvSpPr>
          <p:cNvPr id="976" name="Google Shape;976;p146"/>
          <p:cNvSpPr txBox="1"/>
          <p:nvPr/>
        </p:nvSpPr>
        <p:spPr>
          <a:xfrm>
            <a:off x="509150" y="4094538"/>
            <a:ext cx="972000" cy="284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GB" sz="1000">
                <a:solidFill>
                  <a:schemeClr val="dk1"/>
                </a:solidFill>
                <a:latin typeface="Montserrat Light"/>
                <a:ea typeface="Montserrat Light"/>
                <a:cs typeface="Montserrat Light"/>
                <a:sym typeface="Montserrat Light"/>
              </a:rPr>
              <a:t>Total Social Reach</a:t>
            </a:r>
            <a:endParaRPr sz="1000">
              <a:solidFill>
                <a:schemeClr val="dk1"/>
              </a:solidFill>
              <a:latin typeface="Montserrat Light"/>
              <a:ea typeface="Montserrat Light"/>
              <a:cs typeface="Montserrat Light"/>
              <a:sym typeface="Montserrat Light"/>
            </a:endParaRPr>
          </a:p>
        </p:txBody>
      </p:sp>
      <p:sp>
        <p:nvSpPr>
          <p:cNvPr id="977" name="Google Shape;977;p146"/>
          <p:cNvSpPr txBox="1"/>
          <p:nvPr>
            <p:ph idx="4294967295" type="body"/>
          </p:nvPr>
        </p:nvSpPr>
        <p:spPr>
          <a:xfrm>
            <a:off x="509150" y="1596275"/>
            <a:ext cx="3773700" cy="2154900"/>
          </a:xfrm>
          <a:prstGeom prst="rect">
            <a:avLst/>
          </a:prstGeom>
          <a:noFill/>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GB">
                <a:latin typeface="Montserrat Medium"/>
                <a:ea typeface="Montserrat Medium"/>
                <a:cs typeface="Montserrat Medium"/>
                <a:sym typeface="Montserrat Medium"/>
              </a:rPr>
              <a:t>Life in the country has changed, and the new look Country Homes &amp; Interiors captures that fresh and exciting style and spirit. We've packed it with inspiration and ideas that bring a new perspective on homes, interiors and gardens, for rural dwellers and dreamers.</a:t>
            </a:r>
            <a:endParaRPr>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None/>
            </a:pPr>
            <a:r>
              <a:rPr lang="en-GB" sz="900"/>
              <a:t>Country Homes &amp; Interiors is the only country magazine with home at its heart. It has been redesigned with a new logo and fresh look to capture the essence of modern country style today. Discover beautifully renovated rustic properties and contemporary builds; colourful, curated decorating and the best interior design ideas; glorious gardens and expert tips on how to make them bloom; and all the moments that make being in the countryside so special.</a:t>
            </a:r>
            <a:endParaRPr sz="900"/>
          </a:p>
          <a:p>
            <a:pPr indent="0" lvl="0" marL="0" marR="0" rtl="0" algn="l">
              <a:lnSpc>
                <a:spcPct val="100000"/>
              </a:lnSpc>
              <a:spcBef>
                <a:spcPts val="0"/>
              </a:spcBef>
              <a:spcAft>
                <a:spcPts val="0"/>
              </a:spcAft>
              <a:buNone/>
            </a:pPr>
            <a:r>
              <a:t/>
            </a:r>
            <a:endParaRPr sz="900"/>
          </a:p>
        </p:txBody>
      </p:sp>
      <p:sp>
        <p:nvSpPr>
          <p:cNvPr id="978" name="Google Shape;978;p146"/>
          <p:cNvSpPr txBox="1"/>
          <p:nvPr/>
        </p:nvSpPr>
        <p:spPr>
          <a:xfrm>
            <a:off x="1908852" y="3732788"/>
            <a:ext cx="1178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44.8K</a:t>
            </a:r>
            <a:endParaRPr i="0" sz="2400" u="none" cap="none" strike="noStrike">
              <a:solidFill>
                <a:schemeClr val="dk1"/>
              </a:solidFill>
              <a:latin typeface="Montserrat"/>
              <a:ea typeface="Montserrat"/>
              <a:cs typeface="Montserrat"/>
              <a:sym typeface="Montserrat"/>
            </a:endParaRPr>
          </a:p>
        </p:txBody>
      </p:sp>
      <p:sp>
        <p:nvSpPr>
          <p:cNvPr id="979" name="Google Shape;979;p146"/>
          <p:cNvSpPr txBox="1"/>
          <p:nvPr/>
        </p:nvSpPr>
        <p:spPr>
          <a:xfrm>
            <a:off x="1900963" y="4094538"/>
            <a:ext cx="972000" cy="284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GB" sz="1000">
                <a:solidFill>
                  <a:schemeClr val="dk1"/>
                </a:solidFill>
                <a:latin typeface="Montserrat Light"/>
                <a:ea typeface="Montserrat Light"/>
                <a:cs typeface="Montserrat Light"/>
                <a:sym typeface="Montserrat Light"/>
              </a:rPr>
              <a:t>ABC Circulation</a:t>
            </a:r>
            <a:endParaRPr sz="1000">
              <a:solidFill>
                <a:schemeClr val="dk1"/>
              </a:solidFill>
              <a:latin typeface="Montserrat Light"/>
              <a:ea typeface="Montserrat Light"/>
              <a:cs typeface="Montserrat Light"/>
              <a:sym typeface="Montserrat Light"/>
            </a:endParaRPr>
          </a:p>
        </p:txBody>
      </p:sp>
      <p:pic>
        <p:nvPicPr>
          <p:cNvPr id="980" name="Google Shape;980;p146"/>
          <p:cNvPicPr preferRelativeResize="0"/>
          <p:nvPr/>
        </p:nvPicPr>
        <p:blipFill>
          <a:blip r:embed="rId4">
            <a:alphaModFix/>
          </a:blip>
          <a:stretch>
            <a:fillRect/>
          </a:stretch>
        </p:blipFill>
        <p:spPr>
          <a:xfrm>
            <a:off x="509150" y="302497"/>
            <a:ext cx="3065426" cy="1023550"/>
          </a:xfrm>
          <a:prstGeom prst="rect">
            <a:avLst/>
          </a:prstGeom>
          <a:noFill/>
          <a:ln>
            <a:noFill/>
          </a:ln>
        </p:spPr>
      </p:pic>
      <p:pic>
        <p:nvPicPr>
          <p:cNvPr id="981" name="Google Shape;981;p146"/>
          <p:cNvPicPr preferRelativeResize="0"/>
          <p:nvPr/>
        </p:nvPicPr>
        <p:blipFill>
          <a:blip r:embed="rId5">
            <a:alphaModFix/>
          </a:blip>
          <a:stretch>
            <a:fillRect/>
          </a:stretch>
        </p:blipFill>
        <p:spPr>
          <a:xfrm>
            <a:off x="8154150" y="4576025"/>
            <a:ext cx="585625" cy="274000"/>
          </a:xfrm>
          <a:prstGeom prst="rect">
            <a:avLst/>
          </a:prstGeom>
          <a:noFill/>
          <a:ln>
            <a:noFill/>
          </a:ln>
        </p:spPr>
      </p:pic>
      <p:sp>
        <p:nvSpPr>
          <p:cNvPr id="982" name="Google Shape;982;p146"/>
          <p:cNvSpPr txBox="1"/>
          <p:nvPr/>
        </p:nvSpPr>
        <p:spPr>
          <a:xfrm>
            <a:off x="3356652" y="3732788"/>
            <a:ext cx="1178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279K</a:t>
            </a:r>
            <a:endParaRPr i="0" sz="2400" u="none" cap="none" strike="noStrike">
              <a:solidFill>
                <a:schemeClr val="dk1"/>
              </a:solidFill>
              <a:latin typeface="Montserrat"/>
              <a:ea typeface="Montserrat"/>
              <a:cs typeface="Montserrat"/>
              <a:sym typeface="Montserrat"/>
            </a:endParaRPr>
          </a:p>
        </p:txBody>
      </p:sp>
      <p:sp>
        <p:nvSpPr>
          <p:cNvPr id="983" name="Google Shape;983;p146"/>
          <p:cNvSpPr txBox="1"/>
          <p:nvPr/>
        </p:nvSpPr>
        <p:spPr>
          <a:xfrm>
            <a:off x="3348763" y="4094538"/>
            <a:ext cx="972000" cy="284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GB" sz="1000">
                <a:solidFill>
                  <a:schemeClr val="dk1"/>
                </a:solidFill>
                <a:latin typeface="Montserrat Light"/>
                <a:ea typeface="Montserrat Light"/>
                <a:cs typeface="Montserrat Light"/>
                <a:sym typeface="Montserrat Light"/>
              </a:rPr>
              <a:t>Average issue readership</a:t>
            </a:r>
            <a:endParaRPr sz="1000">
              <a:solidFill>
                <a:schemeClr val="dk1"/>
              </a:solidFill>
              <a:latin typeface="Montserrat Light"/>
              <a:ea typeface="Montserrat Light"/>
              <a:cs typeface="Montserrat Light"/>
              <a:sym typeface="Montserrat Light"/>
            </a:endParaRPr>
          </a:p>
        </p:txBody>
      </p:sp>
      <p:sp>
        <p:nvSpPr>
          <p:cNvPr id="984" name="Google Shape;984;p146"/>
          <p:cNvSpPr/>
          <p:nvPr/>
        </p:nvSpPr>
        <p:spPr>
          <a:xfrm>
            <a:off x="5040550" y="-5825"/>
            <a:ext cx="1284000" cy="517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Light"/>
              <a:ea typeface="Montserrat Light"/>
              <a:cs typeface="Montserrat Light"/>
              <a:sym typeface="Montserrat Light"/>
            </a:endParaRPr>
          </a:p>
        </p:txBody>
      </p:sp>
      <p:sp>
        <p:nvSpPr>
          <p:cNvPr id="985" name="Google Shape;985;p146"/>
          <p:cNvSpPr txBox="1"/>
          <p:nvPr/>
        </p:nvSpPr>
        <p:spPr>
          <a:xfrm>
            <a:off x="5151655" y="1139164"/>
            <a:ext cx="972000" cy="39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3X</a:t>
            </a:r>
            <a:endParaRPr i="0" sz="1800" u="none" cap="none" strike="noStrike">
              <a:solidFill>
                <a:schemeClr val="dk1"/>
              </a:solidFill>
              <a:latin typeface="Montserrat"/>
              <a:ea typeface="Montserrat"/>
              <a:cs typeface="Montserrat"/>
              <a:sym typeface="Montserrat"/>
            </a:endParaRPr>
          </a:p>
        </p:txBody>
      </p:sp>
      <p:sp>
        <p:nvSpPr>
          <p:cNvPr id="986" name="Google Shape;986;p146"/>
          <p:cNvSpPr txBox="1"/>
          <p:nvPr/>
        </p:nvSpPr>
        <p:spPr>
          <a:xfrm>
            <a:off x="5143800" y="1473718"/>
            <a:ext cx="972000" cy="1848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sz="800">
                <a:solidFill>
                  <a:schemeClr val="dk1"/>
                </a:solidFill>
                <a:latin typeface="Montserrat Light"/>
                <a:ea typeface="Montserrat Light"/>
                <a:cs typeface="Montserrat Light"/>
                <a:sym typeface="Montserrat Light"/>
              </a:rPr>
              <a:t>More likely than the UK average to earn over £75k per annum</a:t>
            </a:r>
            <a:endParaRPr sz="800">
              <a:solidFill>
                <a:schemeClr val="dk1"/>
              </a:solidFill>
              <a:latin typeface="Montserrat Light"/>
              <a:ea typeface="Montserrat Light"/>
              <a:cs typeface="Montserrat Light"/>
              <a:sym typeface="Montserrat Light"/>
            </a:endParaRPr>
          </a:p>
        </p:txBody>
      </p:sp>
      <p:sp>
        <p:nvSpPr>
          <p:cNvPr id="987" name="Google Shape;987;p146"/>
          <p:cNvSpPr txBox="1"/>
          <p:nvPr/>
        </p:nvSpPr>
        <p:spPr>
          <a:xfrm>
            <a:off x="5151655" y="3101052"/>
            <a:ext cx="972000" cy="39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62%</a:t>
            </a:r>
            <a:endParaRPr i="0" sz="1800" u="none" cap="none" strike="noStrike">
              <a:solidFill>
                <a:schemeClr val="dk1"/>
              </a:solidFill>
              <a:latin typeface="Montserrat"/>
              <a:ea typeface="Montserrat"/>
              <a:cs typeface="Montserrat"/>
              <a:sym typeface="Montserrat"/>
            </a:endParaRPr>
          </a:p>
        </p:txBody>
      </p:sp>
      <p:sp>
        <p:nvSpPr>
          <p:cNvPr id="988" name="Google Shape;988;p146"/>
          <p:cNvSpPr txBox="1"/>
          <p:nvPr/>
        </p:nvSpPr>
        <p:spPr>
          <a:xfrm>
            <a:off x="5151655" y="3957452"/>
            <a:ext cx="972000" cy="39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42%</a:t>
            </a:r>
            <a:endParaRPr i="0" sz="1800" u="none" cap="none" strike="noStrike">
              <a:solidFill>
                <a:schemeClr val="dk1"/>
              </a:solidFill>
              <a:latin typeface="Montserrat"/>
              <a:ea typeface="Montserrat"/>
              <a:cs typeface="Montserrat"/>
              <a:sym typeface="Montserrat"/>
            </a:endParaRPr>
          </a:p>
        </p:txBody>
      </p:sp>
      <p:sp>
        <p:nvSpPr>
          <p:cNvPr id="989" name="Google Shape;989;p146"/>
          <p:cNvSpPr txBox="1"/>
          <p:nvPr/>
        </p:nvSpPr>
        <p:spPr>
          <a:xfrm>
            <a:off x="5151655" y="2262264"/>
            <a:ext cx="972000" cy="39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57%</a:t>
            </a:r>
            <a:endParaRPr i="0" sz="1800" u="none" cap="none" strike="noStrike">
              <a:solidFill>
                <a:schemeClr val="dk1"/>
              </a:solidFill>
              <a:latin typeface="Montserrat"/>
              <a:ea typeface="Montserrat"/>
              <a:cs typeface="Montserrat"/>
              <a:sym typeface="Montserrat"/>
            </a:endParaRPr>
          </a:p>
        </p:txBody>
      </p:sp>
      <p:sp>
        <p:nvSpPr>
          <p:cNvPr id="990" name="Google Shape;990;p146"/>
          <p:cNvSpPr txBox="1"/>
          <p:nvPr/>
        </p:nvSpPr>
        <p:spPr>
          <a:xfrm>
            <a:off x="5143800" y="2596814"/>
            <a:ext cx="972000" cy="2346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sz="800">
                <a:solidFill>
                  <a:schemeClr val="dk1"/>
                </a:solidFill>
                <a:latin typeface="Montserrat Light"/>
                <a:ea typeface="Montserrat Light"/>
                <a:cs typeface="Montserrat Light"/>
                <a:sym typeface="Montserrat Light"/>
              </a:rPr>
              <a:t>ABC1</a:t>
            </a:r>
            <a:endParaRPr sz="800">
              <a:solidFill>
                <a:schemeClr val="dk1"/>
              </a:solidFill>
              <a:latin typeface="Montserrat Light"/>
              <a:ea typeface="Montserrat Light"/>
              <a:cs typeface="Montserrat Light"/>
              <a:sym typeface="Montserrat Light"/>
            </a:endParaRPr>
          </a:p>
        </p:txBody>
      </p:sp>
      <p:sp>
        <p:nvSpPr>
          <p:cNvPr id="991" name="Google Shape;991;p146"/>
          <p:cNvSpPr txBox="1"/>
          <p:nvPr/>
        </p:nvSpPr>
        <p:spPr>
          <a:xfrm>
            <a:off x="5143800" y="3435595"/>
            <a:ext cx="972000" cy="162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sz="800">
                <a:solidFill>
                  <a:schemeClr val="dk1"/>
                </a:solidFill>
                <a:latin typeface="Montserrat Light"/>
                <a:ea typeface="Montserrat Light"/>
                <a:cs typeface="Montserrat Light"/>
                <a:sym typeface="Montserrat Light"/>
              </a:rPr>
              <a:t>Female</a:t>
            </a:r>
            <a:endParaRPr sz="800">
              <a:solidFill>
                <a:schemeClr val="dk1"/>
              </a:solidFill>
              <a:latin typeface="Montserrat Light"/>
              <a:ea typeface="Montserrat Light"/>
              <a:cs typeface="Montserrat Light"/>
              <a:sym typeface="Montserrat Light"/>
            </a:endParaRPr>
          </a:p>
        </p:txBody>
      </p:sp>
      <p:sp>
        <p:nvSpPr>
          <p:cNvPr id="992" name="Google Shape;992;p146"/>
          <p:cNvSpPr txBox="1"/>
          <p:nvPr/>
        </p:nvSpPr>
        <p:spPr>
          <a:xfrm>
            <a:off x="5143800" y="4291995"/>
            <a:ext cx="972000" cy="162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sz="800">
                <a:solidFill>
                  <a:schemeClr val="dk1"/>
                </a:solidFill>
                <a:latin typeface="Montserrat Light"/>
                <a:ea typeface="Montserrat Light"/>
                <a:cs typeface="Montserrat Light"/>
                <a:sym typeface="Montserrat Light"/>
              </a:rPr>
              <a:t>35</a:t>
            </a:r>
            <a:r>
              <a:rPr lang="en-GB" sz="800">
                <a:solidFill>
                  <a:schemeClr val="dk1"/>
                </a:solidFill>
                <a:latin typeface="Montserrat Light"/>
                <a:ea typeface="Montserrat Light"/>
                <a:cs typeface="Montserrat Light"/>
                <a:sym typeface="Montserrat Light"/>
              </a:rPr>
              <a:t>-54</a:t>
            </a:r>
            <a:endParaRPr sz="800">
              <a:solidFill>
                <a:schemeClr val="dk1"/>
              </a:solidFill>
              <a:latin typeface="Montserrat Light"/>
              <a:ea typeface="Montserrat Light"/>
              <a:cs typeface="Montserrat Light"/>
              <a:sym typeface="Montserrat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6" name="Shape 996"/>
        <p:cNvGrpSpPr/>
        <p:nvPr/>
      </p:nvGrpSpPr>
      <p:grpSpPr>
        <a:xfrm>
          <a:off x="0" y="0"/>
          <a:ext cx="0" cy="0"/>
          <a:chOff x="0" y="0"/>
          <a:chExt cx="0" cy="0"/>
        </a:xfrm>
      </p:grpSpPr>
      <p:pic>
        <p:nvPicPr>
          <p:cNvPr id="997" name="Google Shape;997;p147"/>
          <p:cNvPicPr preferRelativeResize="0"/>
          <p:nvPr/>
        </p:nvPicPr>
        <p:blipFill rotWithShape="1">
          <a:blip r:embed="rId3">
            <a:alphaModFix/>
          </a:blip>
          <a:srcRect b="4800" l="0" r="0" t="37981"/>
          <a:stretch/>
        </p:blipFill>
        <p:spPr>
          <a:xfrm>
            <a:off x="4598448" y="2058725"/>
            <a:ext cx="1783117" cy="1530737"/>
          </a:xfrm>
          <a:prstGeom prst="rect">
            <a:avLst/>
          </a:prstGeom>
          <a:noFill/>
          <a:ln>
            <a:noFill/>
          </a:ln>
        </p:spPr>
      </p:pic>
      <p:pic>
        <p:nvPicPr>
          <p:cNvPr id="998" name="Google Shape;998;p147"/>
          <p:cNvPicPr preferRelativeResize="0"/>
          <p:nvPr/>
        </p:nvPicPr>
        <p:blipFill rotWithShape="1">
          <a:blip r:embed="rId4">
            <a:alphaModFix/>
          </a:blip>
          <a:srcRect b="7176" l="0" r="0" t="35683"/>
          <a:stretch/>
        </p:blipFill>
        <p:spPr>
          <a:xfrm>
            <a:off x="920375" y="2058725"/>
            <a:ext cx="1783115" cy="1526472"/>
          </a:xfrm>
          <a:prstGeom prst="rect">
            <a:avLst/>
          </a:prstGeom>
          <a:noFill/>
          <a:ln>
            <a:noFill/>
          </a:ln>
        </p:spPr>
      </p:pic>
      <p:pic>
        <p:nvPicPr>
          <p:cNvPr id="999" name="Google Shape;999;p147"/>
          <p:cNvPicPr preferRelativeResize="0"/>
          <p:nvPr/>
        </p:nvPicPr>
        <p:blipFill rotWithShape="1">
          <a:blip r:embed="rId5">
            <a:alphaModFix/>
          </a:blip>
          <a:srcRect b="17894" l="0" r="0" t="17900"/>
          <a:stretch/>
        </p:blipFill>
        <p:spPr>
          <a:xfrm>
            <a:off x="2759414" y="2058725"/>
            <a:ext cx="1783127" cy="1526472"/>
          </a:xfrm>
          <a:prstGeom prst="rect">
            <a:avLst/>
          </a:prstGeom>
          <a:noFill/>
          <a:ln>
            <a:noFill/>
          </a:ln>
        </p:spPr>
      </p:pic>
      <p:pic>
        <p:nvPicPr>
          <p:cNvPr id="1000" name="Google Shape;1000;p147"/>
          <p:cNvPicPr preferRelativeResize="0"/>
          <p:nvPr/>
        </p:nvPicPr>
        <p:blipFill rotWithShape="1">
          <a:blip r:embed="rId6">
            <a:alphaModFix/>
          </a:blip>
          <a:srcRect b="-4979" l="11167" r="11174" t="4980"/>
          <a:stretch/>
        </p:blipFill>
        <p:spPr>
          <a:xfrm>
            <a:off x="6437581" y="2058725"/>
            <a:ext cx="1783122" cy="1530363"/>
          </a:xfrm>
          <a:prstGeom prst="rect">
            <a:avLst/>
          </a:prstGeom>
          <a:noFill/>
          <a:ln>
            <a:noFill/>
          </a:ln>
        </p:spPr>
      </p:pic>
      <p:sp>
        <p:nvSpPr>
          <p:cNvPr id="1001" name="Google Shape;1001;p147"/>
          <p:cNvSpPr/>
          <p:nvPr/>
        </p:nvSpPr>
        <p:spPr>
          <a:xfrm>
            <a:off x="922775" y="2065875"/>
            <a:ext cx="1783500" cy="15264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47"/>
          <p:cNvSpPr/>
          <p:nvPr/>
        </p:nvSpPr>
        <p:spPr>
          <a:xfrm>
            <a:off x="2761950" y="2061600"/>
            <a:ext cx="1783500" cy="15306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47"/>
          <p:cNvSpPr/>
          <p:nvPr/>
        </p:nvSpPr>
        <p:spPr>
          <a:xfrm>
            <a:off x="4600975" y="2066140"/>
            <a:ext cx="1783500" cy="15264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47"/>
          <p:cNvSpPr/>
          <p:nvPr/>
        </p:nvSpPr>
        <p:spPr>
          <a:xfrm>
            <a:off x="6440125" y="2066225"/>
            <a:ext cx="1783500" cy="15264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47"/>
          <p:cNvSpPr txBox="1"/>
          <p:nvPr/>
        </p:nvSpPr>
        <p:spPr>
          <a:xfrm>
            <a:off x="834025" y="884575"/>
            <a:ext cx="7607700" cy="384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lt2"/>
              </a:buClr>
              <a:buSzPts val="1100"/>
              <a:buFont typeface="Arial"/>
              <a:buNone/>
            </a:pPr>
            <a:r>
              <a:rPr lang="en-GB" sz="2500">
                <a:solidFill>
                  <a:schemeClr val="dk2"/>
                </a:solidFill>
                <a:latin typeface="Playfair Display"/>
                <a:ea typeface="Playfair Display"/>
                <a:cs typeface="Playfair Display"/>
                <a:sym typeface="Playfair Display"/>
              </a:rPr>
              <a:t>ADVERTISING OPPORTUNITIES</a:t>
            </a:r>
            <a:endParaRPr sz="3200">
              <a:latin typeface="Playfair Display"/>
              <a:ea typeface="Playfair Display"/>
              <a:cs typeface="Playfair Display"/>
              <a:sym typeface="Playfair Display"/>
            </a:endParaRPr>
          </a:p>
        </p:txBody>
      </p:sp>
      <p:sp>
        <p:nvSpPr>
          <p:cNvPr id="1006" name="Google Shape;1006;p147"/>
          <p:cNvSpPr txBox="1"/>
          <p:nvPr/>
        </p:nvSpPr>
        <p:spPr>
          <a:xfrm>
            <a:off x="923030" y="2911344"/>
            <a:ext cx="1783500" cy="6096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PAPER WRAPS &amp;</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FEATURE DOMINATION</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1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100">
              <a:solidFill>
                <a:srgbClr val="FFFFFF"/>
              </a:solidFill>
              <a:latin typeface="Playfair Display"/>
              <a:ea typeface="Playfair Display"/>
              <a:cs typeface="Playfair Display"/>
              <a:sym typeface="Playfair Display"/>
            </a:endParaRPr>
          </a:p>
        </p:txBody>
      </p:sp>
      <p:sp>
        <p:nvSpPr>
          <p:cNvPr id="1007" name="Google Shape;1007;p147"/>
          <p:cNvSpPr txBox="1"/>
          <p:nvPr/>
        </p:nvSpPr>
        <p:spPr>
          <a:xfrm>
            <a:off x="2761953" y="2911344"/>
            <a:ext cx="1783500" cy="9144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FULL PAGE ADVERTORIALS</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&amp;</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DOUBLE PAGE SPREAD ADVERTORIALS</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1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100">
              <a:solidFill>
                <a:srgbClr val="FFFFFF"/>
              </a:solidFill>
              <a:latin typeface="Playfair Display"/>
              <a:ea typeface="Playfair Display"/>
              <a:cs typeface="Playfair Display"/>
              <a:sym typeface="Playfair Display"/>
            </a:endParaRPr>
          </a:p>
        </p:txBody>
      </p:sp>
      <p:sp>
        <p:nvSpPr>
          <p:cNvPr id="1008" name="Google Shape;1008;p147"/>
          <p:cNvSpPr txBox="1"/>
          <p:nvPr/>
        </p:nvSpPr>
        <p:spPr>
          <a:xfrm>
            <a:off x="4601127" y="2911344"/>
            <a:ext cx="1783200" cy="7620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HIGH IMPACT DISPLAY AND DOUBLE PAGE SPREADS</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1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100">
              <a:solidFill>
                <a:srgbClr val="FFFFFF"/>
              </a:solidFill>
              <a:latin typeface="Playfair Display"/>
              <a:ea typeface="Playfair Display"/>
              <a:cs typeface="Playfair Display"/>
              <a:sym typeface="Playfair Display"/>
            </a:endParaRPr>
          </a:p>
        </p:txBody>
      </p:sp>
      <p:sp>
        <p:nvSpPr>
          <p:cNvPr id="1009" name="Google Shape;1009;p147"/>
          <p:cNvSpPr txBox="1"/>
          <p:nvPr/>
        </p:nvSpPr>
        <p:spPr>
          <a:xfrm>
            <a:off x="6440260" y="2911344"/>
            <a:ext cx="1783200" cy="6096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100">
                <a:solidFill>
                  <a:srgbClr val="FFFFFF"/>
                </a:solidFill>
                <a:latin typeface="Playfair Display"/>
                <a:ea typeface="Playfair Display"/>
                <a:cs typeface="Playfair Display"/>
                <a:sym typeface="Playfair Display"/>
              </a:rPr>
              <a:t>SOCIAL AMPLIFICATION PACKAGES</a:t>
            </a:r>
            <a:endParaRPr sz="11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1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100">
              <a:solidFill>
                <a:srgbClr val="FFFFFF"/>
              </a:solidFill>
              <a:latin typeface="Playfair Display"/>
              <a:ea typeface="Playfair Display"/>
              <a:cs typeface="Playfair Display"/>
              <a:sym typeface="Playfair Display"/>
            </a:endParaRPr>
          </a:p>
        </p:txBody>
      </p:sp>
      <p:grpSp>
        <p:nvGrpSpPr>
          <p:cNvPr id="1010" name="Google Shape;1010;p147"/>
          <p:cNvGrpSpPr/>
          <p:nvPr/>
        </p:nvGrpSpPr>
        <p:grpSpPr>
          <a:xfrm>
            <a:off x="8150825" y="4544150"/>
            <a:ext cx="993000" cy="405300"/>
            <a:chOff x="8150825" y="4544150"/>
            <a:chExt cx="993000" cy="405300"/>
          </a:xfrm>
        </p:grpSpPr>
        <p:sp>
          <p:nvSpPr>
            <p:cNvPr id="1011" name="Google Shape;1011;p147"/>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012" name="Google Shape;1012;p147"/>
            <p:cNvPicPr preferRelativeResize="0"/>
            <p:nvPr/>
          </p:nvPicPr>
          <p:blipFill>
            <a:blip r:embed="rId7">
              <a:alphaModFix/>
            </a:blip>
            <a:stretch>
              <a:fillRect/>
            </a:stretch>
          </p:blipFill>
          <p:spPr>
            <a:xfrm>
              <a:off x="8339337" y="4639597"/>
              <a:ext cx="440124" cy="205925"/>
            </a:xfrm>
            <a:prstGeom prst="rect">
              <a:avLst/>
            </a:prstGeom>
            <a:noFill/>
            <a:ln>
              <a:noFill/>
            </a:ln>
          </p:spPr>
        </p:pic>
      </p:grpSp>
      <p:sp>
        <p:nvSpPr>
          <p:cNvPr id="1013" name="Google Shape;1013;p147"/>
          <p:cNvSpPr txBox="1"/>
          <p:nvPr/>
        </p:nvSpPr>
        <p:spPr>
          <a:xfrm>
            <a:off x="2580600" y="1269475"/>
            <a:ext cx="3982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chemeClr val="dk2"/>
                </a:solidFill>
                <a:latin typeface="Playfair Display"/>
                <a:ea typeface="Playfair Display"/>
                <a:cs typeface="Playfair Display"/>
                <a:sym typeface="Playfair Display"/>
              </a:rPr>
              <a:t>TO GET </a:t>
            </a:r>
            <a:r>
              <a:rPr lang="en-GB" sz="1500">
                <a:solidFill>
                  <a:schemeClr val="dk2"/>
                </a:solidFill>
                <a:latin typeface="Playfair Display"/>
                <a:ea typeface="Playfair Display"/>
                <a:cs typeface="Playfair Display"/>
                <a:sym typeface="Playfair Display"/>
              </a:rPr>
              <a:t>INVOLVED</a:t>
            </a:r>
            <a:r>
              <a:rPr lang="en-GB" sz="1500">
                <a:solidFill>
                  <a:schemeClr val="dk2"/>
                </a:solidFill>
                <a:latin typeface="Playfair Display"/>
                <a:ea typeface="Playfair Display"/>
                <a:cs typeface="Playfair Display"/>
                <a:sym typeface="Playfair Display"/>
              </a:rPr>
              <a:t>, PLEASE CONTACT US</a:t>
            </a:r>
            <a:endParaRPr sz="1500">
              <a:solidFill>
                <a:schemeClr val="dk2"/>
              </a:solidFill>
              <a:latin typeface="Playfair Display"/>
              <a:ea typeface="Playfair Display"/>
              <a:cs typeface="Playfair Display"/>
              <a:sym typeface="Playfair Display"/>
            </a:endParaRPr>
          </a:p>
        </p:txBody>
      </p:sp>
      <p:pic>
        <p:nvPicPr>
          <p:cNvPr id="1014" name="Google Shape;1014;p147"/>
          <p:cNvPicPr preferRelativeResize="0"/>
          <p:nvPr/>
        </p:nvPicPr>
        <p:blipFill>
          <a:blip r:embed="rId8">
            <a:alphaModFix/>
          </a:blip>
          <a:stretch>
            <a:fillRect/>
          </a:stretch>
        </p:blipFill>
        <p:spPr>
          <a:xfrm>
            <a:off x="7799793" y="148847"/>
            <a:ext cx="1213837" cy="405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9" name="Shape 1019"/>
        <p:cNvGrpSpPr/>
        <p:nvPr/>
      </p:nvGrpSpPr>
      <p:grpSpPr>
        <a:xfrm>
          <a:off x="0" y="0"/>
          <a:ext cx="0" cy="0"/>
          <a:chOff x="0" y="0"/>
          <a:chExt cx="0" cy="0"/>
        </a:xfrm>
      </p:grpSpPr>
      <p:sp>
        <p:nvSpPr>
          <p:cNvPr id="1020" name="Google Shape;1020;p148"/>
          <p:cNvSpPr txBox="1"/>
          <p:nvPr/>
        </p:nvSpPr>
        <p:spPr>
          <a:xfrm>
            <a:off x="11460275" y="598600"/>
            <a:ext cx="447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Light"/>
              <a:ea typeface="Montserrat Light"/>
              <a:cs typeface="Montserrat Light"/>
              <a:sym typeface="Montserrat Light"/>
            </a:endParaRPr>
          </a:p>
        </p:txBody>
      </p:sp>
      <p:sp>
        <p:nvSpPr>
          <p:cNvPr id="1021" name="Google Shape;1021;p148"/>
          <p:cNvSpPr txBox="1"/>
          <p:nvPr>
            <p:ph type="title"/>
          </p:nvPr>
        </p:nvSpPr>
        <p:spPr>
          <a:xfrm>
            <a:off x="1043250" y="490900"/>
            <a:ext cx="7057500" cy="615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0" lang="en-GB" sz="2000">
                <a:latin typeface="Playfair Display"/>
                <a:ea typeface="Playfair Display"/>
                <a:cs typeface="Playfair Display"/>
                <a:sym typeface="Playfair Display"/>
              </a:rPr>
              <a:t>GROW YOUR BRAND WITH </a:t>
            </a:r>
            <a:endParaRPr b="0" sz="2000">
              <a:latin typeface="Playfair Display"/>
              <a:ea typeface="Playfair Display"/>
              <a:cs typeface="Playfair Display"/>
              <a:sym typeface="Playfair Display"/>
            </a:endParaRPr>
          </a:p>
          <a:p>
            <a:pPr indent="0" lvl="0" marL="0" rtl="0" algn="ctr">
              <a:spcBef>
                <a:spcPts val="0"/>
              </a:spcBef>
              <a:spcAft>
                <a:spcPts val="0"/>
              </a:spcAft>
              <a:buNone/>
            </a:pPr>
            <a:r>
              <a:rPr b="0" lang="en-GB" sz="2000">
                <a:latin typeface="Playfair Display"/>
                <a:ea typeface="Playfair Display"/>
                <a:cs typeface="Playfair Display"/>
                <a:sym typeface="Playfair Display"/>
              </a:rPr>
              <a:t>COUNTRY HOMES &amp; INTERIORS</a:t>
            </a:r>
            <a:endParaRPr b="0" sz="2000">
              <a:latin typeface="Playfair Display"/>
              <a:ea typeface="Playfair Display"/>
              <a:cs typeface="Playfair Display"/>
              <a:sym typeface="Playfair Display"/>
            </a:endParaRPr>
          </a:p>
        </p:txBody>
      </p:sp>
      <p:grpSp>
        <p:nvGrpSpPr>
          <p:cNvPr id="1022" name="Google Shape;1022;p148"/>
          <p:cNvGrpSpPr/>
          <p:nvPr/>
        </p:nvGrpSpPr>
        <p:grpSpPr>
          <a:xfrm>
            <a:off x="8150825" y="4544150"/>
            <a:ext cx="993000" cy="405300"/>
            <a:chOff x="8150825" y="4544150"/>
            <a:chExt cx="993000" cy="405300"/>
          </a:xfrm>
        </p:grpSpPr>
        <p:sp>
          <p:nvSpPr>
            <p:cNvPr id="1023" name="Google Shape;1023;p148"/>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024" name="Google Shape;1024;p148"/>
            <p:cNvPicPr preferRelativeResize="0"/>
            <p:nvPr/>
          </p:nvPicPr>
          <p:blipFill>
            <a:blip r:embed="rId3">
              <a:alphaModFix/>
            </a:blip>
            <a:stretch>
              <a:fillRect/>
            </a:stretch>
          </p:blipFill>
          <p:spPr>
            <a:xfrm>
              <a:off x="8339337" y="4639597"/>
              <a:ext cx="440124" cy="205925"/>
            </a:xfrm>
            <a:prstGeom prst="rect">
              <a:avLst/>
            </a:prstGeom>
            <a:noFill/>
            <a:ln>
              <a:noFill/>
            </a:ln>
          </p:spPr>
        </p:pic>
      </p:grpSp>
      <p:sp>
        <p:nvSpPr>
          <p:cNvPr id="1025" name="Google Shape;1025;p148"/>
          <p:cNvSpPr txBox="1"/>
          <p:nvPr/>
        </p:nvSpPr>
        <p:spPr>
          <a:xfrm>
            <a:off x="738000" y="4700600"/>
            <a:ext cx="5413500" cy="92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600">
                <a:solidFill>
                  <a:srgbClr val="03002C"/>
                </a:solidFill>
                <a:latin typeface="Montserrat Light"/>
                <a:ea typeface="Montserrat Light"/>
                <a:cs typeface="Montserrat Light"/>
                <a:sym typeface="Montserrat Light"/>
              </a:rPr>
              <a:t>Source: TGI, April 2025; </a:t>
            </a:r>
            <a:r>
              <a:rPr lang="en-GB" sz="600">
                <a:solidFill>
                  <a:srgbClr val="03002C"/>
                </a:solidFill>
                <a:latin typeface="Montserrat Light"/>
                <a:ea typeface="Montserrat Light"/>
                <a:cs typeface="Montserrat Light"/>
                <a:sym typeface="Montserrat Light"/>
              </a:rPr>
              <a:t>*All numbers are averages from Future’s 2021 - 2022 campaigns and partnerships in the homes category, £100k+, UK</a:t>
            </a:r>
            <a:endParaRPr sz="600">
              <a:solidFill>
                <a:srgbClr val="03002C"/>
              </a:solidFill>
              <a:latin typeface="Montserrat Light"/>
              <a:ea typeface="Montserrat Light"/>
              <a:cs typeface="Montserrat Light"/>
              <a:sym typeface="Montserrat Light"/>
            </a:endParaRPr>
          </a:p>
        </p:txBody>
      </p:sp>
      <p:pic>
        <p:nvPicPr>
          <p:cNvPr id="1026" name="Google Shape;1026;p148"/>
          <p:cNvPicPr preferRelativeResize="0"/>
          <p:nvPr/>
        </p:nvPicPr>
        <p:blipFill rotWithShape="1">
          <a:blip r:embed="rId4">
            <a:alphaModFix/>
          </a:blip>
          <a:srcRect b="24719" l="0" r="0" t="32058"/>
          <a:stretch/>
        </p:blipFill>
        <p:spPr>
          <a:xfrm>
            <a:off x="6176770" y="1373413"/>
            <a:ext cx="2344128" cy="1520138"/>
          </a:xfrm>
          <a:prstGeom prst="rect">
            <a:avLst/>
          </a:prstGeom>
          <a:noFill/>
          <a:ln>
            <a:noFill/>
          </a:ln>
        </p:spPr>
      </p:pic>
      <p:pic>
        <p:nvPicPr>
          <p:cNvPr id="1027" name="Google Shape;1027;p148"/>
          <p:cNvPicPr preferRelativeResize="0"/>
          <p:nvPr/>
        </p:nvPicPr>
        <p:blipFill rotWithShape="1">
          <a:blip r:embed="rId5">
            <a:alphaModFix/>
          </a:blip>
          <a:srcRect b="28727" l="0" r="0" t="28731"/>
          <a:stretch/>
        </p:blipFill>
        <p:spPr>
          <a:xfrm>
            <a:off x="3451553" y="1373426"/>
            <a:ext cx="2381642" cy="1520108"/>
          </a:xfrm>
          <a:prstGeom prst="rect">
            <a:avLst/>
          </a:prstGeom>
          <a:noFill/>
          <a:ln>
            <a:noFill/>
          </a:ln>
        </p:spPr>
      </p:pic>
      <p:pic>
        <p:nvPicPr>
          <p:cNvPr id="1028" name="Google Shape;1028;p148"/>
          <p:cNvPicPr preferRelativeResize="0"/>
          <p:nvPr/>
        </p:nvPicPr>
        <p:blipFill rotWithShape="1">
          <a:blip r:embed="rId6">
            <a:alphaModFix/>
          </a:blip>
          <a:srcRect b="28714" l="0" r="0" t="28714"/>
          <a:stretch/>
        </p:blipFill>
        <p:spPr>
          <a:xfrm>
            <a:off x="674610" y="1373426"/>
            <a:ext cx="2381641" cy="1520113"/>
          </a:xfrm>
          <a:prstGeom prst="rect">
            <a:avLst/>
          </a:prstGeom>
          <a:noFill/>
          <a:ln>
            <a:noFill/>
          </a:ln>
        </p:spPr>
      </p:pic>
      <p:sp>
        <p:nvSpPr>
          <p:cNvPr id="1029" name="Google Shape;1029;p148"/>
          <p:cNvSpPr/>
          <p:nvPr/>
        </p:nvSpPr>
        <p:spPr>
          <a:xfrm>
            <a:off x="811831" y="3619079"/>
            <a:ext cx="2107200" cy="627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900">
                <a:solidFill>
                  <a:srgbClr val="050504"/>
                </a:solidFill>
                <a:latin typeface="Montserrat Light"/>
                <a:ea typeface="Montserrat Light"/>
                <a:cs typeface="Montserrat Light"/>
                <a:sym typeface="Montserrat Light"/>
              </a:rPr>
              <a:t>Our </a:t>
            </a:r>
            <a:r>
              <a:rPr b="1" lang="en-GB" sz="900">
                <a:solidFill>
                  <a:srgbClr val="050504"/>
                </a:solidFill>
                <a:latin typeface="Montserrat"/>
                <a:ea typeface="Montserrat"/>
                <a:cs typeface="Montserrat"/>
                <a:sym typeface="Montserrat"/>
              </a:rPr>
              <a:t>Country Homes &amp; Interiors </a:t>
            </a:r>
            <a:r>
              <a:rPr lang="en-GB" sz="900">
                <a:solidFill>
                  <a:srgbClr val="050504"/>
                </a:solidFill>
                <a:latin typeface="Montserrat Light"/>
                <a:ea typeface="Montserrat Light"/>
                <a:cs typeface="Montserrat Light"/>
                <a:sym typeface="Montserrat Light"/>
              </a:rPr>
              <a:t>audience are</a:t>
            </a:r>
            <a:r>
              <a:rPr b="1" lang="en-GB" sz="900">
                <a:solidFill>
                  <a:srgbClr val="050504"/>
                </a:solidFill>
                <a:latin typeface="Montserrat"/>
                <a:ea typeface="Montserrat"/>
                <a:cs typeface="Montserrat"/>
                <a:sym typeface="Montserrat"/>
              </a:rPr>
              <a:t> 4.4X more likely</a:t>
            </a:r>
            <a:r>
              <a:rPr lang="en-GB" sz="900">
                <a:solidFill>
                  <a:srgbClr val="050504"/>
                </a:solidFill>
                <a:latin typeface="Montserrat Light"/>
                <a:ea typeface="Montserrat Light"/>
                <a:cs typeface="Montserrat Light"/>
                <a:sym typeface="Montserrat Light"/>
              </a:rPr>
              <a:t> than the UK average use magazine advertising as a way help them choose what to buy</a:t>
            </a:r>
            <a:endParaRPr sz="900">
              <a:solidFill>
                <a:srgbClr val="050504"/>
              </a:solidFill>
              <a:latin typeface="Montserrat Medium"/>
              <a:ea typeface="Montserrat Medium"/>
              <a:cs typeface="Montserrat Medium"/>
              <a:sym typeface="Montserrat Medium"/>
            </a:endParaRPr>
          </a:p>
        </p:txBody>
      </p:sp>
      <p:sp>
        <p:nvSpPr>
          <p:cNvPr id="1030" name="Google Shape;1030;p148"/>
          <p:cNvSpPr/>
          <p:nvPr/>
        </p:nvSpPr>
        <p:spPr>
          <a:xfrm>
            <a:off x="3532674" y="3619079"/>
            <a:ext cx="2219400" cy="529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900">
                <a:solidFill>
                  <a:srgbClr val="050504"/>
                </a:solidFill>
                <a:latin typeface="Montserrat Light"/>
                <a:ea typeface="Montserrat Light"/>
                <a:cs typeface="Montserrat Light"/>
                <a:sym typeface="Montserrat Light"/>
              </a:rPr>
              <a:t>Our audience are </a:t>
            </a:r>
            <a:r>
              <a:rPr b="1" lang="en-GB" sz="900">
                <a:solidFill>
                  <a:srgbClr val="050504"/>
                </a:solidFill>
                <a:latin typeface="Montserrat"/>
                <a:ea typeface="Montserrat"/>
                <a:cs typeface="Montserrat"/>
                <a:sym typeface="Montserrat"/>
              </a:rPr>
              <a:t>2.2X</a:t>
            </a:r>
            <a:r>
              <a:rPr lang="en-GB" sz="900">
                <a:solidFill>
                  <a:srgbClr val="050504"/>
                </a:solidFill>
                <a:latin typeface="Montserrat Light"/>
                <a:ea typeface="Montserrat Light"/>
                <a:cs typeface="Montserrat Light"/>
                <a:sym typeface="Montserrat Light"/>
              </a:rPr>
              <a:t> more likely than the UK average to trust adverts in magazines the most</a:t>
            </a:r>
            <a:endParaRPr sz="900">
              <a:solidFill>
                <a:srgbClr val="050504"/>
              </a:solidFill>
            </a:endParaRPr>
          </a:p>
        </p:txBody>
      </p:sp>
      <p:cxnSp>
        <p:nvCxnSpPr>
          <p:cNvPr id="1031" name="Google Shape;1031;p148"/>
          <p:cNvCxnSpPr/>
          <p:nvPr/>
        </p:nvCxnSpPr>
        <p:spPr>
          <a:xfrm flipH="1" rot="10800000">
            <a:off x="755731" y="3427238"/>
            <a:ext cx="2219400" cy="6600"/>
          </a:xfrm>
          <a:prstGeom prst="straightConnector1">
            <a:avLst/>
          </a:prstGeom>
          <a:noFill/>
          <a:ln cap="flat" cmpd="sng" w="9525">
            <a:solidFill>
              <a:srgbClr val="434342"/>
            </a:solidFill>
            <a:prstDash val="solid"/>
            <a:round/>
            <a:headEnd len="med" w="med" type="none"/>
            <a:tailEnd len="med" w="med" type="none"/>
          </a:ln>
        </p:spPr>
      </p:cxnSp>
      <p:cxnSp>
        <p:nvCxnSpPr>
          <p:cNvPr id="1032" name="Google Shape;1032;p148"/>
          <p:cNvCxnSpPr/>
          <p:nvPr/>
        </p:nvCxnSpPr>
        <p:spPr>
          <a:xfrm flipH="1" rot="10800000">
            <a:off x="3532674" y="3427238"/>
            <a:ext cx="2219400" cy="6600"/>
          </a:xfrm>
          <a:prstGeom prst="straightConnector1">
            <a:avLst/>
          </a:prstGeom>
          <a:noFill/>
          <a:ln cap="flat" cmpd="sng" w="9525">
            <a:solidFill>
              <a:srgbClr val="434342"/>
            </a:solidFill>
            <a:prstDash val="solid"/>
            <a:round/>
            <a:headEnd len="med" w="med" type="none"/>
            <a:tailEnd len="med" w="med" type="none"/>
          </a:ln>
        </p:spPr>
      </p:cxnSp>
      <p:cxnSp>
        <p:nvCxnSpPr>
          <p:cNvPr id="1033" name="Google Shape;1033;p148"/>
          <p:cNvCxnSpPr/>
          <p:nvPr/>
        </p:nvCxnSpPr>
        <p:spPr>
          <a:xfrm flipH="1" rot="10800000">
            <a:off x="6239134" y="3427238"/>
            <a:ext cx="2219400" cy="6600"/>
          </a:xfrm>
          <a:prstGeom prst="straightConnector1">
            <a:avLst/>
          </a:prstGeom>
          <a:noFill/>
          <a:ln cap="flat" cmpd="sng" w="9525">
            <a:solidFill>
              <a:srgbClr val="434342"/>
            </a:solidFill>
            <a:prstDash val="solid"/>
            <a:round/>
            <a:headEnd len="med" w="med" type="none"/>
            <a:tailEnd len="med" w="med" type="none"/>
          </a:ln>
        </p:spPr>
      </p:cxnSp>
      <p:sp>
        <p:nvSpPr>
          <p:cNvPr id="1034" name="Google Shape;1034;p148"/>
          <p:cNvSpPr txBox="1"/>
          <p:nvPr/>
        </p:nvSpPr>
        <p:spPr>
          <a:xfrm>
            <a:off x="674581" y="3052700"/>
            <a:ext cx="2381700" cy="215400"/>
          </a:xfrm>
          <a:prstGeom prst="rect">
            <a:avLst/>
          </a:prstGeom>
          <a:solidFill>
            <a:srgbClr val="000000"/>
          </a:solid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GB">
                <a:solidFill>
                  <a:srgbClr val="FFFFFF"/>
                </a:solidFill>
                <a:latin typeface="Montserrat SemiBold"/>
                <a:ea typeface="Montserrat SemiBold"/>
                <a:cs typeface="Montserrat SemiBold"/>
                <a:sym typeface="Montserrat SemiBold"/>
              </a:rPr>
              <a:t>CHOICE</a:t>
            </a:r>
            <a:endParaRPr>
              <a:solidFill>
                <a:srgbClr val="FFFFFF"/>
              </a:solidFill>
            </a:endParaRPr>
          </a:p>
        </p:txBody>
      </p:sp>
      <p:sp>
        <p:nvSpPr>
          <p:cNvPr id="1035" name="Google Shape;1035;p148"/>
          <p:cNvSpPr txBox="1"/>
          <p:nvPr/>
        </p:nvSpPr>
        <p:spPr>
          <a:xfrm>
            <a:off x="3436074" y="3052700"/>
            <a:ext cx="2412600" cy="215400"/>
          </a:xfrm>
          <a:prstGeom prst="rect">
            <a:avLst/>
          </a:prstGeom>
          <a:solidFill>
            <a:schemeClr val="dk1"/>
          </a:solid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GB">
                <a:solidFill>
                  <a:srgbClr val="FFFFFF"/>
                </a:solidFill>
                <a:latin typeface="Montserrat SemiBold"/>
                <a:ea typeface="Montserrat SemiBold"/>
                <a:cs typeface="Montserrat SemiBold"/>
                <a:sym typeface="Montserrat SemiBold"/>
              </a:rPr>
              <a:t>TRUST</a:t>
            </a:r>
            <a:endParaRPr>
              <a:solidFill>
                <a:srgbClr val="FFFFFF"/>
              </a:solidFill>
            </a:endParaRPr>
          </a:p>
        </p:txBody>
      </p:sp>
      <p:sp>
        <p:nvSpPr>
          <p:cNvPr id="1036" name="Google Shape;1036;p148"/>
          <p:cNvSpPr txBox="1"/>
          <p:nvPr/>
        </p:nvSpPr>
        <p:spPr>
          <a:xfrm>
            <a:off x="6176734" y="3052700"/>
            <a:ext cx="2344200" cy="193800"/>
          </a:xfrm>
          <a:prstGeom prst="rect">
            <a:avLst/>
          </a:prstGeom>
          <a:solidFill>
            <a:srgbClr val="000000"/>
          </a:solid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GB">
                <a:solidFill>
                  <a:srgbClr val="FFFFFF"/>
                </a:solidFill>
                <a:latin typeface="Montserrat SemiBold"/>
                <a:ea typeface="Montserrat SemiBold"/>
                <a:cs typeface="Montserrat SemiBold"/>
                <a:sym typeface="Montserrat SemiBold"/>
              </a:rPr>
              <a:t>GROWTH</a:t>
            </a:r>
            <a:endParaRPr>
              <a:solidFill>
                <a:srgbClr val="FFFFFF"/>
              </a:solidFill>
              <a:latin typeface="Montserrat SemiBold"/>
              <a:ea typeface="Montserrat SemiBold"/>
              <a:cs typeface="Montserrat SemiBold"/>
              <a:sym typeface="Montserrat SemiBold"/>
            </a:endParaRPr>
          </a:p>
        </p:txBody>
      </p:sp>
      <p:sp>
        <p:nvSpPr>
          <p:cNvPr id="1037" name="Google Shape;1037;p148"/>
          <p:cNvSpPr txBox="1"/>
          <p:nvPr/>
        </p:nvSpPr>
        <p:spPr>
          <a:xfrm>
            <a:off x="6231184" y="3619079"/>
            <a:ext cx="2235300" cy="415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900">
                <a:solidFill>
                  <a:schemeClr val="dk1"/>
                </a:solidFill>
                <a:latin typeface="Montserrat Light"/>
                <a:ea typeface="Montserrat Light"/>
                <a:cs typeface="Montserrat Light"/>
                <a:sym typeface="Montserrat Light"/>
              </a:rPr>
              <a:t>Brand recommendation grows by </a:t>
            </a:r>
            <a:endParaRPr sz="900">
              <a:solidFill>
                <a:schemeClr val="dk1"/>
              </a:solidFill>
              <a:latin typeface="Montserrat Light"/>
              <a:ea typeface="Montserrat Light"/>
              <a:cs typeface="Montserrat Light"/>
              <a:sym typeface="Montserrat Light"/>
            </a:endParaRPr>
          </a:p>
          <a:p>
            <a:pPr indent="0" lvl="0" marL="0" rtl="0" algn="ctr">
              <a:spcBef>
                <a:spcPts val="0"/>
              </a:spcBef>
              <a:spcAft>
                <a:spcPts val="0"/>
              </a:spcAft>
              <a:buNone/>
            </a:pPr>
            <a:r>
              <a:rPr b="1" lang="en-GB" sz="900">
                <a:solidFill>
                  <a:schemeClr val="dk1"/>
                </a:solidFill>
                <a:latin typeface="Montserrat"/>
                <a:ea typeface="Montserrat"/>
                <a:cs typeface="Montserrat"/>
                <a:sym typeface="Montserrat"/>
              </a:rPr>
              <a:t>+35%</a:t>
            </a:r>
            <a:r>
              <a:rPr lang="en-GB" sz="900">
                <a:solidFill>
                  <a:schemeClr val="dk1"/>
                </a:solidFill>
                <a:latin typeface="Montserrat Light"/>
                <a:ea typeface="Montserrat Light"/>
                <a:cs typeface="Montserrat Light"/>
                <a:sym typeface="Montserrat Light"/>
              </a:rPr>
              <a:t> on average with Future homes campaigns</a:t>
            </a:r>
            <a:endParaRPr sz="900">
              <a:solidFill>
                <a:schemeClr val="dk1"/>
              </a:solidFill>
              <a:latin typeface="Montserrat Light"/>
              <a:ea typeface="Montserrat Light"/>
              <a:cs typeface="Montserrat Light"/>
              <a:sym typeface="Montserrat Light"/>
            </a:endParaRPr>
          </a:p>
        </p:txBody>
      </p:sp>
      <p:pic>
        <p:nvPicPr>
          <p:cNvPr id="1038" name="Google Shape;1038;p148"/>
          <p:cNvPicPr preferRelativeResize="0"/>
          <p:nvPr/>
        </p:nvPicPr>
        <p:blipFill>
          <a:blip r:embed="rId7">
            <a:alphaModFix/>
          </a:blip>
          <a:stretch>
            <a:fillRect/>
          </a:stretch>
        </p:blipFill>
        <p:spPr>
          <a:xfrm>
            <a:off x="7799793" y="148847"/>
            <a:ext cx="1213837" cy="405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pic>
        <p:nvPicPr>
          <p:cNvPr id="1043" name="Google Shape;1043;p149"/>
          <p:cNvPicPr preferRelativeResize="0"/>
          <p:nvPr/>
        </p:nvPicPr>
        <p:blipFill rotWithShape="1">
          <a:blip r:embed="rId3">
            <a:alphaModFix/>
          </a:blip>
          <a:srcRect b="38920" l="0" r="0" t="23561"/>
          <a:stretch/>
        </p:blipFill>
        <p:spPr>
          <a:xfrm>
            <a:off x="0" y="-6"/>
            <a:ext cx="9144001" cy="5143501"/>
          </a:xfrm>
          <a:prstGeom prst="rect">
            <a:avLst/>
          </a:prstGeom>
          <a:noFill/>
          <a:ln>
            <a:noFill/>
          </a:ln>
        </p:spPr>
      </p:pic>
      <p:graphicFrame>
        <p:nvGraphicFramePr>
          <p:cNvPr id="1044" name="Google Shape;1044;p149"/>
          <p:cNvGraphicFramePr/>
          <p:nvPr/>
        </p:nvGraphicFramePr>
        <p:xfrm>
          <a:off x="1232728" y="73112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JAN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DEC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45" name="Google Shape;1045;p149"/>
          <p:cNvGraphicFramePr/>
          <p:nvPr/>
        </p:nvGraphicFramePr>
        <p:xfrm>
          <a:off x="2375728" y="73112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FEB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JAN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46" name="Google Shape;1046;p149"/>
          <p:cNvGraphicFramePr/>
          <p:nvPr/>
        </p:nvGraphicFramePr>
        <p:xfrm>
          <a:off x="3518728" y="73112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MAR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FEB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47" name="Google Shape;1047;p149"/>
          <p:cNvGraphicFramePr/>
          <p:nvPr/>
        </p:nvGraphicFramePr>
        <p:xfrm>
          <a:off x="4671754" y="73112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APR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MAR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48" name="Google Shape;1048;p149"/>
          <p:cNvGraphicFramePr/>
          <p:nvPr/>
        </p:nvGraphicFramePr>
        <p:xfrm>
          <a:off x="5823122" y="73112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MAY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APR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49" name="Google Shape;1049;p149"/>
          <p:cNvGraphicFramePr/>
          <p:nvPr/>
        </p:nvGraphicFramePr>
        <p:xfrm>
          <a:off x="6974500" y="73112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JUN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MAY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sp>
        <p:nvSpPr>
          <p:cNvPr id="1050" name="Google Shape;1050;p149"/>
          <p:cNvSpPr/>
          <p:nvPr/>
        </p:nvSpPr>
        <p:spPr>
          <a:xfrm>
            <a:off x="6974525" y="1018275"/>
            <a:ext cx="1029300" cy="130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51" name="Google Shape;1051;p149"/>
          <p:cNvGraphicFramePr/>
          <p:nvPr/>
        </p:nvGraphicFramePr>
        <p:xfrm>
          <a:off x="682250" y="27962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JUL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JUN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52" name="Google Shape;1052;p149"/>
          <p:cNvGraphicFramePr/>
          <p:nvPr/>
        </p:nvGraphicFramePr>
        <p:xfrm>
          <a:off x="1798075" y="27962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AUG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JUL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53" name="Google Shape;1053;p149"/>
          <p:cNvGraphicFramePr/>
          <p:nvPr/>
        </p:nvGraphicFramePr>
        <p:xfrm>
          <a:off x="2916700" y="27824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SEP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AUG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1054" name="Google Shape;1054;p149"/>
          <p:cNvGraphicFramePr/>
          <p:nvPr/>
        </p:nvGraphicFramePr>
        <p:xfrm>
          <a:off x="4036725" y="27962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OCT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SEP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pic>
        <p:nvPicPr>
          <p:cNvPr id="1055" name="Google Shape;1055;p149"/>
          <p:cNvPicPr preferRelativeResize="0"/>
          <p:nvPr/>
        </p:nvPicPr>
        <p:blipFill>
          <a:blip r:embed="rId4">
            <a:alphaModFix/>
          </a:blip>
          <a:stretch>
            <a:fillRect/>
          </a:stretch>
        </p:blipFill>
        <p:spPr>
          <a:xfrm>
            <a:off x="8396725" y="4744775"/>
            <a:ext cx="527062" cy="246600"/>
          </a:xfrm>
          <a:prstGeom prst="rect">
            <a:avLst/>
          </a:prstGeom>
          <a:noFill/>
          <a:ln>
            <a:noFill/>
          </a:ln>
        </p:spPr>
      </p:pic>
      <p:sp>
        <p:nvSpPr>
          <p:cNvPr id="1056" name="Google Shape;1056;p149"/>
          <p:cNvSpPr txBox="1"/>
          <p:nvPr/>
        </p:nvSpPr>
        <p:spPr>
          <a:xfrm>
            <a:off x="50" y="4825800"/>
            <a:ext cx="453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grpSp>
        <p:nvGrpSpPr>
          <p:cNvPr id="1057" name="Google Shape;1057;p149"/>
          <p:cNvGrpSpPr/>
          <p:nvPr/>
        </p:nvGrpSpPr>
        <p:grpSpPr>
          <a:xfrm>
            <a:off x="3177150" y="4476275"/>
            <a:ext cx="2789700" cy="268500"/>
            <a:chOff x="3186498" y="4476275"/>
            <a:chExt cx="2789700" cy="268500"/>
          </a:xfrm>
        </p:grpSpPr>
        <p:sp>
          <p:nvSpPr>
            <p:cNvPr id="1058" name="Google Shape;1058;p149"/>
            <p:cNvSpPr/>
            <p:nvPr/>
          </p:nvSpPr>
          <p:spPr>
            <a:xfrm>
              <a:off x="3186498" y="4476275"/>
              <a:ext cx="2789700" cy="26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49"/>
            <p:cNvSpPr txBox="1"/>
            <p:nvPr/>
          </p:nvSpPr>
          <p:spPr>
            <a:xfrm>
              <a:off x="3808048" y="4556675"/>
              <a:ext cx="5211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700">
                  <a:latin typeface="Montserrat Medium"/>
                  <a:ea typeface="Montserrat Medium"/>
                  <a:cs typeface="Montserrat Medium"/>
                  <a:sym typeface="Montserrat Medium"/>
                </a:rPr>
                <a:t>Cover Date</a:t>
              </a:r>
              <a:endParaRPr sz="700">
                <a:latin typeface="Montserrat Medium"/>
                <a:ea typeface="Montserrat Medium"/>
                <a:cs typeface="Montserrat Medium"/>
                <a:sym typeface="Montserrat Medium"/>
              </a:endParaRPr>
            </a:p>
          </p:txBody>
        </p:sp>
        <p:sp>
          <p:nvSpPr>
            <p:cNvPr id="1060" name="Google Shape;1060;p149"/>
            <p:cNvSpPr txBox="1"/>
            <p:nvPr/>
          </p:nvSpPr>
          <p:spPr>
            <a:xfrm>
              <a:off x="4819693" y="4556675"/>
              <a:ext cx="6909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700">
                  <a:latin typeface="Montserrat Medium"/>
                  <a:ea typeface="Montserrat Medium"/>
                  <a:cs typeface="Montserrat Medium"/>
                  <a:sym typeface="Montserrat Medium"/>
                </a:rPr>
                <a:t>Month On Sale</a:t>
              </a:r>
              <a:endParaRPr sz="700">
                <a:latin typeface="Montserrat Medium"/>
                <a:ea typeface="Montserrat Medium"/>
                <a:cs typeface="Montserrat Medium"/>
                <a:sym typeface="Montserrat Medium"/>
              </a:endParaRPr>
            </a:p>
          </p:txBody>
        </p:sp>
        <p:sp>
          <p:nvSpPr>
            <p:cNvPr id="1061" name="Google Shape;1061;p149"/>
            <p:cNvSpPr/>
            <p:nvPr/>
          </p:nvSpPr>
          <p:spPr>
            <a:xfrm>
              <a:off x="3625623" y="4556725"/>
              <a:ext cx="108000" cy="108000"/>
            </a:xfrm>
            <a:prstGeom prst="rect">
              <a:avLst/>
            </a:prstGeom>
            <a:solidFill>
              <a:srgbClr val="EDEA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49"/>
            <p:cNvSpPr/>
            <p:nvPr/>
          </p:nvSpPr>
          <p:spPr>
            <a:xfrm>
              <a:off x="4630023" y="4556725"/>
              <a:ext cx="108000" cy="108000"/>
            </a:xfrm>
            <a:prstGeom prst="rect">
              <a:avLst/>
            </a:prstGeom>
            <a:solidFill>
              <a:srgbClr val="6A64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3" name="Google Shape;1063;p149"/>
          <p:cNvSpPr txBox="1"/>
          <p:nvPr/>
        </p:nvSpPr>
        <p:spPr>
          <a:xfrm>
            <a:off x="7004700" y="1045925"/>
            <a:ext cx="10644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Outdoor Living</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Patios/terraces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garden heating &amp; lighting</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West Coast Ireland travel special</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graphicFrame>
        <p:nvGraphicFramePr>
          <p:cNvPr id="1064" name="Google Shape;1064;p149"/>
          <p:cNvGraphicFramePr/>
          <p:nvPr/>
        </p:nvGraphicFramePr>
        <p:xfrm>
          <a:off x="5157450" y="27962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NOV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OCT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sp>
        <p:nvSpPr>
          <p:cNvPr id="1065" name="Google Shape;1065;p149"/>
          <p:cNvSpPr/>
          <p:nvPr/>
        </p:nvSpPr>
        <p:spPr>
          <a:xfrm>
            <a:off x="2100" y="-32549"/>
            <a:ext cx="9139800" cy="512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49"/>
          <p:cNvSpPr txBox="1"/>
          <p:nvPr>
            <p:ph type="title"/>
          </p:nvPr>
        </p:nvSpPr>
        <p:spPr>
          <a:xfrm>
            <a:off x="1350868" y="143725"/>
            <a:ext cx="2598000" cy="2154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1400">
                <a:solidFill>
                  <a:schemeClr val="accent3"/>
                </a:solidFill>
              </a:rPr>
              <a:t>CONTENT CALENDAR 2025</a:t>
            </a:r>
            <a:endParaRPr sz="1400">
              <a:solidFill>
                <a:schemeClr val="accent3"/>
              </a:solidFill>
            </a:endParaRPr>
          </a:p>
        </p:txBody>
      </p:sp>
      <p:cxnSp>
        <p:nvCxnSpPr>
          <p:cNvPr id="1067" name="Google Shape;1067;p149"/>
          <p:cNvCxnSpPr/>
          <p:nvPr/>
        </p:nvCxnSpPr>
        <p:spPr>
          <a:xfrm>
            <a:off x="1252775" y="82525"/>
            <a:ext cx="0" cy="337800"/>
          </a:xfrm>
          <a:prstGeom prst="straightConnector1">
            <a:avLst/>
          </a:prstGeom>
          <a:noFill/>
          <a:ln cap="flat" cmpd="sng" w="19050">
            <a:solidFill>
              <a:srgbClr val="FFFFFF"/>
            </a:solidFill>
            <a:prstDash val="solid"/>
            <a:round/>
            <a:headEnd len="med" w="med" type="none"/>
            <a:tailEnd len="med" w="med" type="none"/>
          </a:ln>
        </p:spPr>
      </p:cxnSp>
      <p:pic>
        <p:nvPicPr>
          <p:cNvPr id="1068" name="Google Shape;1068;p149"/>
          <p:cNvPicPr preferRelativeResize="0"/>
          <p:nvPr/>
        </p:nvPicPr>
        <p:blipFill>
          <a:blip r:embed="rId5">
            <a:alphaModFix/>
          </a:blip>
          <a:stretch>
            <a:fillRect/>
          </a:stretch>
        </p:blipFill>
        <p:spPr>
          <a:xfrm>
            <a:off x="232823" y="79811"/>
            <a:ext cx="875161" cy="288000"/>
          </a:xfrm>
          <a:prstGeom prst="rect">
            <a:avLst/>
          </a:prstGeom>
          <a:noFill/>
          <a:ln>
            <a:noFill/>
          </a:ln>
        </p:spPr>
      </p:pic>
      <p:sp>
        <p:nvSpPr>
          <p:cNvPr id="1069" name="Google Shape;1069;p149"/>
          <p:cNvSpPr/>
          <p:nvPr/>
        </p:nvSpPr>
        <p:spPr>
          <a:xfrm>
            <a:off x="1232725" y="1029209"/>
            <a:ext cx="1029300" cy="130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49"/>
          <p:cNvSpPr txBox="1"/>
          <p:nvPr/>
        </p:nvSpPr>
        <p:spPr>
          <a:xfrm>
            <a:off x="1218978" y="1108288"/>
            <a:ext cx="963000" cy="1527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Slow and cosy Christmas</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Wellness at home</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Craft</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Heating</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
        <p:nvSpPr>
          <p:cNvPr id="1071" name="Google Shape;1071;p149"/>
          <p:cNvSpPr/>
          <p:nvPr/>
        </p:nvSpPr>
        <p:spPr>
          <a:xfrm>
            <a:off x="2375725" y="1029209"/>
            <a:ext cx="1029300" cy="130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49"/>
          <p:cNvSpPr txBox="1"/>
          <p:nvPr/>
        </p:nvSpPr>
        <p:spPr>
          <a:xfrm>
            <a:off x="2361978" y="1108288"/>
            <a:ext cx="1029300" cy="1527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Bathroom special and LOVE issue</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Bathroom trends/makeovers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Windows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
        <p:nvSpPr>
          <p:cNvPr id="1073" name="Google Shape;1073;p149"/>
          <p:cNvSpPr/>
          <p:nvPr/>
        </p:nvSpPr>
        <p:spPr>
          <a:xfrm>
            <a:off x="3501126" y="1039778"/>
            <a:ext cx="1029300" cy="130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49"/>
          <p:cNvSpPr/>
          <p:nvPr/>
        </p:nvSpPr>
        <p:spPr>
          <a:xfrm>
            <a:off x="5823128" y="1029209"/>
            <a:ext cx="1029300" cy="130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49"/>
          <p:cNvSpPr/>
          <p:nvPr/>
        </p:nvSpPr>
        <p:spPr>
          <a:xfrm>
            <a:off x="4660352" y="1029209"/>
            <a:ext cx="1029300" cy="130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49"/>
          <p:cNvSpPr txBox="1"/>
          <p:nvPr/>
        </p:nvSpPr>
        <p:spPr>
          <a:xfrm>
            <a:off x="3524753" y="1056563"/>
            <a:ext cx="1029300" cy="1527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Small spaces issue</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Small homes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storage ideas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Decluttering</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Skye travel special</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
        <p:nvSpPr>
          <p:cNvPr id="1077" name="Google Shape;1077;p149"/>
          <p:cNvSpPr txBox="1"/>
          <p:nvPr/>
        </p:nvSpPr>
        <p:spPr>
          <a:xfrm>
            <a:off x="4620804" y="1032088"/>
            <a:ext cx="1064400" cy="15270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Easter</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Entertaining</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Spring Decor</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
        <p:nvSpPr>
          <p:cNvPr id="1078" name="Google Shape;1078;p149"/>
          <p:cNvSpPr txBox="1"/>
          <p:nvPr/>
        </p:nvSpPr>
        <p:spPr>
          <a:xfrm>
            <a:off x="5823129" y="1056563"/>
            <a:ext cx="10644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Colour and Pattern Issue</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How to use colour</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How to use pattern</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Paint special</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
        <p:nvSpPr>
          <p:cNvPr id="1079" name="Google Shape;1079;p149"/>
          <p:cNvSpPr/>
          <p:nvPr/>
        </p:nvSpPr>
        <p:spPr>
          <a:xfrm>
            <a:off x="682250" y="3083425"/>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49"/>
          <p:cNvSpPr txBox="1"/>
          <p:nvPr/>
        </p:nvSpPr>
        <p:spPr>
          <a:xfrm>
            <a:off x="745200" y="3111075"/>
            <a:ext cx="10644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Staycation Cover Shoot</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Summer decor &amp; style reset</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Outdoor cooking/living</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summerhouses</a:t>
            </a:r>
            <a:endParaRPr sz="700">
              <a:solidFill>
                <a:schemeClr val="dk1"/>
              </a:solidFill>
              <a:latin typeface="Montserrat"/>
              <a:ea typeface="Montserrat"/>
              <a:cs typeface="Montserrat"/>
              <a:sym typeface="Montserrat"/>
            </a:endParaRPr>
          </a:p>
        </p:txBody>
      </p:sp>
      <p:sp>
        <p:nvSpPr>
          <p:cNvPr id="1081" name="Google Shape;1081;p149"/>
          <p:cNvSpPr/>
          <p:nvPr/>
        </p:nvSpPr>
        <p:spPr>
          <a:xfrm>
            <a:off x="1792475" y="3084175"/>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49"/>
          <p:cNvSpPr txBox="1"/>
          <p:nvPr/>
        </p:nvSpPr>
        <p:spPr>
          <a:xfrm>
            <a:off x="1847100" y="3111075"/>
            <a:ext cx="10293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Coastal Issue</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Coastal trends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Food</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houses</a:t>
            </a:r>
            <a:endParaRPr sz="700">
              <a:solidFill>
                <a:schemeClr val="dk1"/>
              </a:solidFill>
              <a:latin typeface="Montserrat"/>
              <a:ea typeface="Montserrat"/>
              <a:cs typeface="Montserrat"/>
              <a:sym typeface="Montserrat"/>
            </a:endParaRPr>
          </a:p>
        </p:txBody>
      </p:sp>
      <p:sp>
        <p:nvSpPr>
          <p:cNvPr id="1083" name="Google Shape;1083;p149"/>
          <p:cNvSpPr/>
          <p:nvPr/>
        </p:nvSpPr>
        <p:spPr>
          <a:xfrm>
            <a:off x="2913912" y="3084163"/>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49"/>
          <p:cNvSpPr txBox="1"/>
          <p:nvPr/>
        </p:nvSpPr>
        <p:spPr>
          <a:xfrm>
            <a:off x="3031200" y="3111075"/>
            <a:ext cx="10644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Decor Trends</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Window Treatments</a:t>
            </a:r>
            <a:endParaRPr sz="700">
              <a:solidFill>
                <a:schemeClr val="dk1"/>
              </a:solidFill>
              <a:latin typeface="Montserrat"/>
              <a:ea typeface="Montserrat"/>
              <a:cs typeface="Montserrat"/>
              <a:sym typeface="Montserrat"/>
            </a:endParaRPr>
          </a:p>
        </p:txBody>
      </p:sp>
      <p:sp>
        <p:nvSpPr>
          <p:cNvPr id="1085" name="Google Shape;1085;p149"/>
          <p:cNvSpPr/>
          <p:nvPr/>
        </p:nvSpPr>
        <p:spPr>
          <a:xfrm>
            <a:off x="4035337" y="3084163"/>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49"/>
          <p:cNvSpPr txBox="1"/>
          <p:nvPr/>
        </p:nvSpPr>
        <p:spPr>
          <a:xfrm>
            <a:off x="4098000" y="3111075"/>
            <a:ext cx="9630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Best of British</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Designer interviews</a:t>
            </a:r>
            <a:endParaRPr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solidFill>
                  <a:schemeClr val="dk1"/>
                </a:solidFill>
                <a:latin typeface="Montserrat"/>
                <a:ea typeface="Montserrat"/>
                <a:cs typeface="Montserrat"/>
                <a:sym typeface="Montserrat"/>
              </a:rPr>
              <a:t>Homegrown materials - wood, wool, leather, etc</a:t>
            </a:r>
            <a:endParaRPr sz="700">
              <a:solidFill>
                <a:schemeClr val="dk1"/>
              </a:solidFill>
              <a:latin typeface="Montserrat"/>
              <a:ea typeface="Montserrat"/>
              <a:cs typeface="Montserrat"/>
              <a:sym typeface="Montserrat"/>
            </a:endParaRPr>
          </a:p>
        </p:txBody>
      </p:sp>
      <p:sp>
        <p:nvSpPr>
          <p:cNvPr id="1087" name="Google Shape;1087;p149"/>
          <p:cNvSpPr/>
          <p:nvPr/>
        </p:nvSpPr>
        <p:spPr>
          <a:xfrm>
            <a:off x="5156762" y="3083413"/>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88" name="Google Shape;1088;p149"/>
          <p:cNvGraphicFramePr/>
          <p:nvPr/>
        </p:nvGraphicFramePr>
        <p:xfrm>
          <a:off x="6278175" y="27962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DEC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NOV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sp>
        <p:nvSpPr>
          <p:cNvPr id="1089" name="Google Shape;1089;p149"/>
          <p:cNvSpPr/>
          <p:nvPr/>
        </p:nvSpPr>
        <p:spPr>
          <a:xfrm>
            <a:off x="6278187" y="3083413"/>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49"/>
          <p:cNvSpPr txBox="1"/>
          <p:nvPr/>
        </p:nvSpPr>
        <p:spPr>
          <a:xfrm>
            <a:off x="5226188" y="3130263"/>
            <a:ext cx="9630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Kitchen Special</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rPr lang="en-GB" sz="700">
                <a:highlight>
                  <a:srgbClr val="FFFFFF"/>
                </a:highlight>
                <a:latin typeface="Montserrat"/>
                <a:ea typeface="Montserrat"/>
                <a:cs typeface="Montserrat"/>
                <a:sym typeface="Montserrat"/>
              </a:rPr>
              <a:t>Cookware Shopping</a:t>
            </a:r>
            <a:endParaRPr sz="700">
              <a:highlight>
                <a:srgbClr val="FFFFFF"/>
              </a:highlight>
              <a:latin typeface="Montserrat"/>
              <a:ea typeface="Montserrat"/>
              <a:cs typeface="Montserrat"/>
              <a:sym typeface="Montserrat"/>
            </a:endParaRPr>
          </a:p>
          <a:p>
            <a:pPr indent="0" lvl="0" marL="0" rtl="0" algn="l">
              <a:spcBef>
                <a:spcPts val="400"/>
              </a:spcBef>
              <a:spcAft>
                <a:spcPts val="0"/>
              </a:spcAft>
              <a:buNone/>
            </a:pPr>
            <a:r>
              <a:rPr lang="en-GB" sz="700">
                <a:highlight>
                  <a:srgbClr val="FFFFFF"/>
                </a:highlight>
                <a:latin typeface="Montserrat"/>
                <a:ea typeface="Montserrat"/>
                <a:cs typeface="Montserrat"/>
                <a:sym typeface="Montserrat"/>
              </a:rPr>
              <a:t>Tableware</a:t>
            </a:r>
            <a:endParaRPr sz="700">
              <a:highlight>
                <a:srgbClr val="FFFFFF"/>
              </a:highlight>
              <a:latin typeface="Montserrat"/>
              <a:ea typeface="Montserrat"/>
              <a:cs typeface="Montserrat"/>
              <a:sym typeface="Montserrat"/>
            </a:endParaRPr>
          </a:p>
          <a:p>
            <a:pPr indent="0" lvl="0" marL="0" rtl="0" algn="l">
              <a:spcBef>
                <a:spcPts val="400"/>
              </a:spcBef>
              <a:spcAft>
                <a:spcPts val="0"/>
              </a:spcAft>
              <a:buNone/>
            </a:pPr>
            <a:r>
              <a:rPr lang="en-GB" sz="700">
                <a:highlight>
                  <a:srgbClr val="FFFFFF"/>
                </a:highlight>
                <a:latin typeface="Montserrat"/>
                <a:ea typeface="Montserrat"/>
                <a:cs typeface="Montserrat"/>
                <a:sym typeface="Montserrat"/>
              </a:rPr>
              <a:t>Dining rooms</a:t>
            </a:r>
            <a:endParaRPr sz="700">
              <a:solidFill>
                <a:schemeClr val="dk1"/>
              </a:solidFill>
              <a:latin typeface="Montserrat"/>
              <a:ea typeface="Montserrat"/>
              <a:cs typeface="Montserrat"/>
              <a:sym typeface="Montserrat"/>
            </a:endParaRPr>
          </a:p>
        </p:txBody>
      </p:sp>
      <p:sp>
        <p:nvSpPr>
          <p:cNvPr id="1091" name="Google Shape;1091;p149"/>
          <p:cNvSpPr txBox="1"/>
          <p:nvPr/>
        </p:nvSpPr>
        <p:spPr>
          <a:xfrm>
            <a:off x="6358400" y="3140175"/>
            <a:ext cx="9630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Christmas</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
        <p:nvSpPr>
          <p:cNvPr id="1092" name="Google Shape;1092;p149"/>
          <p:cNvSpPr/>
          <p:nvPr/>
        </p:nvSpPr>
        <p:spPr>
          <a:xfrm>
            <a:off x="7399600" y="3084175"/>
            <a:ext cx="10293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93" name="Google Shape;1093;p149"/>
          <p:cNvGraphicFramePr/>
          <p:nvPr/>
        </p:nvGraphicFramePr>
        <p:xfrm>
          <a:off x="7398900" y="2796276"/>
          <a:ext cx="3000000" cy="3000000"/>
        </p:xfrm>
        <a:graphic>
          <a:graphicData uri="http://schemas.openxmlformats.org/drawingml/2006/table">
            <a:tbl>
              <a:tblPr>
                <a:noFill/>
                <a:tableStyleId>{2359FDD9-77B1-47D1-A38A-D5FA632F4606}</a:tableStyleId>
              </a:tblPr>
              <a:tblGrid>
                <a:gridCol w="10293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JAN 25</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DEC 25</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sp>
        <p:nvSpPr>
          <p:cNvPr id="1094" name="Google Shape;1094;p149"/>
          <p:cNvSpPr txBox="1"/>
          <p:nvPr/>
        </p:nvSpPr>
        <p:spPr>
          <a:xfrm>
            <a:off x="7396450" y="3140175"/>
            <a:ext cx="963000" cy="9495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GB" sz="700">
                <a:solidFill>
                  <a:schemeClr val="dk1"/>
                </a:solidFill>
                <a:latin typeface="Montserrat"/>
                <a:ea typeface="Montserrat"/>
                <a:cs typeface="Montserrat"/>
                <a:sym typeface="Montserrat"/>
              </a:rPr>
              <a:t>New Year / Christmas</a:t>
            </a:r>
            <a:endParaRPr b="1" sz="700">
              <a:solidFill>
                <a:schemeClr val="dk1"/>
              </a:solidFill>
              <a:latin typeface="Montserrat"/>
              <a:ea typeface="Montserrat"/>
              <a:cs typeface="Montserrat"/>
              <a:sym typeface="Montserrat"/>
            </a:endParaRPr>
          </a:p>
          <a:p>
            <a:pPr indent="0" lvl="0" marL="0" rtl="0" algn="l">
              <a:spcBef>
                <a:spcPts val="400"/>
              </a:spcBef>
              <a:spcAft>
                <a:spcPts val="0"/>
              </a:spcAft>
              <a:buNone/>
            </a:pPr>
            <a:r>
              <a:t/>
            </a:r>
            <a:endParaRPr sz="7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pic>
        <p:nvPicPr>
          <p:cNvPr id="1099" name="Google Shape;1099;p150"/>
          <p:cNvPicPr preferRelativeResize="0"/>
          <p:nvPr/>
        </p:nvPicPr>
        <p:blipFill rotWithShape="1">
          <a:blip r:embed="rId3">
            <a:alphaModFix/>
          </a:blip>
          <a:srcRect b="15198" l="-89" r="90" t="41329"/>
          <a:stretch/>
        </p:blipFill>
        <p:spPr>
          <a:xfrm>
            <a:off x="0" y="0"/>
            <a:ext cx="9144023" cy="5143502"/>
          </a:xfrm>
          <a:prstGeom prst="rect">
            <a:avLst/>
          </a:prstGeom>
          <a:noFill/>
          <a:ln>
            <a:noFill/>
          </a:ln>
        </p:spPr>
      </p:pic>
      <p:sp>
        <p:nvSpPr>
          <p:cNvPr id="1100" name="Google Shape;1100;p150"/>
          <p:cNvSpPr txBox="1"/>
          <p:nvPr>
            <p:ph type="title"/>
          </p:nvPr>
        </p:nvSpPr>
        <p:spPr>
          <a:xfrm>
            <a:off x="1986012" y="2277850"/>
            <a:ext cx="5172000" cy="923400"/>
          </a:xfrm>
          <a:prstGeom prst="rect">
            <a:avLst/>
          </a:prstGeom>
        </p:spPr>
        <p:txBody>
          <a:bodyPr anchorCtr="0" anchor="t" bIns="0" lIns="0" spcFirstLastPara="1" rIns="0" wrap="square" tIns="0">
            <a:spAutoFit/>
          </a:bodyPr>
          <a:lstStyle/>
          <a:p>
            <a:pPr indent="0" lvl="0" marL="0" rtl="0" algn="ctr">
              <a:spcBef>
                <a:spcPts val="0"/>
              </a:spcBef>
              <a:spcAft>
                <a:spcPts val="0"/>
              </a:spcAft>
              <a:buSzPts val="990"/>
              <a:buNone/>
            </a:pPr>
            <a:r>
              <a:rPr b="0" lang="en-GB" sz="6000">
                <a:solidFill>
                  <a:schemeClr val="lt1"/>
                </a:solidFill>
                <a:latin typeface="Playfair Display"/>
                <a:ea typeface="Playfair Display"/>
                <a:cs typeface="Playfair Display"/>
                <a:sym typeface="Playfair Display"/>
              </a:rPr>
              <a:t>THANK YOU </a:t>
            </a:r>
            <a:endParaRPr b="0" sz="6000">
              <a:solidFill>
                <a:schemeClr val="lt1"/>
              </a:solidFill>
              <a:latin typeface="Playfair Display"/>
              <a:ea typeface="Playfair Display"/>
              <a:cs typeface="Playfair Display"/>
              <a:sym typeface="Playfair Display"/>
            </a:endParaRPr>
          </a:p>
        </p:txBody>
      </p:sp>
      <p:pic>
        <p:nvPicPr>
          <p:cNvPr id="1101" name="Google Shape;1101;p150"/>
          <p:cNvPicPr preferRelativeResize="0"/>
          <p:nvPr/>
        </p:nvPicPr>
        <p:blipFill>
          <a:blip r:embed="rId4">
            <a:alphaModFix/>
          </a:blip>
          <a:stretch>
            <a:fillRect/>
          </a:stretch>
        </p:blipFill>
        <p:spPr>
          <a:xfrm>
            <a:off x="3899075" y="1549725"/>
            <a:ext cx="1345874" cy="629250"/>
          </a:xfrm>
          <a:prstGeom prst="rect">
            <a:avLst/>
          </a:prstGeom>
          <a:noFill/>
          <a:ln>
            <a:noFill/>
          </a:ln>
        </p:spPr>
      </p:pic>
      <p:sp>
        <p:nvSpPr>
          <p:cNvPr id="1102" name="Google Shape;1102;p150"/>
          <p:cNvSpPr txBox="1"/>
          <p:nvPr/>
        </p:nvSpPr>
        <p:spPr>
          <a:xfrm>
            <a:off x="709075" y="4606225"/>
            <a:ext cx="7957800" cy="3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solidFill>
                  <a:srgbClr val="FFFFFF"/>
                </a:solidFill>
                <a:latin typeface="Montserrat"/>
                <a:ea typeface="Montserrat"/>
                <a:cs typeface="Montserrat"/>
                <a:sym typeface="Montserrat"/>
              </a:rPr>
              <a:t>For information on how to partner with us, please get in touch: Lucinda Clarke - lucinda.clarke@futurenet.com</a:t>
            </a:r>
            <a:endParaRPr b="1" sz="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FUTURE 2024 - Light Theme">
  <a:themeElements>
    <a:clrScheme name="Simple Light">
      <a:dk1>
        <a:srgbClr val="A71930"/>
      </a:dk1>
      <a:lt1>
        <a:srgbClr val="FFFFFF"/>
      </a:lt1>
      <a:dk2>
        <a:srgbClr val="03002C"/>
      </a:dk2>
      <a:lt2>
        <a:srgbClr val="000000"/>
      </a:lt2>
      <a:accent1>
        <a:srgbClr val="FF1B3D"/>
      </a:accent1>
      <a:accent2>
        <a:srgbClr val="1300FF"/>
      </a:accent2>
      <a:accent3>
        <a:srgbClr val="CD3131"/>
      </a:accent3>
      <a:accent4>
        <a:srgbClr val="011881"/>
      </a:accent4>
      <a:accent5>
        <a:srgbClr val="A7A9AC"/>
      </a:accent5>
      <a:accent6>
        <a:srgbClr val="C7C9CD"/>
      </a:accent6>
      <a:hlink>
        <a:srgbClr val="13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UTURE Theme LIGHT 2024">
  <a:themeElements>
    <a:clrScheme name="Simple Light">
      <a:dk1>
        <a:srgbClr val="03002C"/>
      </a:dk1>
      <a:lt1>
        <a:srgbClr val="A71930"/>
      </a:lt1>
      <a:dk2>
        <a:srgbClr val="CD3131"/>
      </a:dk2>
      <a:lt2>
        <a:srgbClr val="FFFFFF"/>
      </a:lt2>
      <a:accent1>
        <a:srgbClr val="011881"/>
      </a:accent1>
      <a:accent2>
        <a:srgbClr val="1300FF"/>
      </a:accent2>
      <a:accent3>
        <a:srgbClr val="FFFFFF"/>
      </a:accent3>
      <a:accent4>
        <a:srgbClr val="FF1B3D"/>
      </a:accent4>
      <a:accent5>
        <a:srgbClr val="C7C9CD"/>
      </a:accent5>
      <a:accent6>
        <a:srgbClr val="0CB55E"/>
      </a:accent6>
      <a:hlink>
        <a:srgbClr val="13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uture 2020">
  <a:themeElements>
    <a:clrScheme name="Office">
      <a:dk1>
        <a:srgbClr val="03002C"/>
      </a:dk1>
      <a:lt1>
        <a:srgbClr val="A71930"/>
      </a:lt1>
      <a:dk2>
        <a:srgbClr val="CD3131"/>
      </a:dk2>
      <a:lt2>
        <a:srgbClr val="F1EBD7"/>
      </a:lt2>
      <a:accent1>
        <a:srgbClr val="120B77"/>
      </a:accent1>
      <a:accent2>
        <a:srgbClr val="439E0F"/>
      </a:accent2>
      <a:accent3>
        <a:srgbClr val="FFFFFF"/>
      </a:accent3>
      <a:accent4>
        <a:srgbClr val="556271"/>
      </a:accent4>
      <a:accent5>
        <a:srgbClr val="7B8898"/>
      </a:accent5>
      <a:accent6>
        <a:srgbClr val="354961"/>
      </a:accent6>
      <a:hlink>
        <a:srgbClr val="439E0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omen Lifestyle Template 2022">
  <a:themeElements>
    <a:clrScheme name="Simple Light">
      <a:dk1>
        <a:srgbClr val="050504"/>
      </a:dk1>
      <a:lt1>
        <a:srgbClr val="FFFFFF"/>
      </a:lt1>
      <a:dk2>
        <a:srgbClr val="EDEAE1"/>
      </a:dk2>
      <a:lt2>
        <a:srgbClr val="7B8898"/>
      </a:lt2>
      <a:accent1>
        <a:srgbClr val="DECAB9"/>
      </a:accent1>
      <a:accent2>
        <a:srgbClr val="C3CBC4"/>
      </a:accent2>
      <a:accent3>
        <a:srgbClr val="D6E5E9"/>
      </a:accent3>
      <a:accent4>
        <a:srgbClr val="978D8C"/>
      </a:accent4>
      <a:accent5>
        <a:srgbClr val="CF4B44"/>
      </a:accent5>
      <a:accent6>
        <a:srgbClr val="82BDC3"/>
      </a:accent6>
      <a:hlink>
        <a:srgbClr val="CF4B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FUTURE Theme LIGHT 2024">
  <a:themeElements>
    <a:clrScheme name="Simple Light">
      <a:dk1>
        <a:srgbClr val="03002C"/>
      </a:dk1>
      <a:lt1>
        <a:srgbClr val="A71930"/>
      </a:lt1>
      <a:dk2>
        <a:srgbClr val="CD3131"/>
      </a:dk2>
      <a:lt2>
        <a:srgbClr val="FFFFFF"/>
      </a:lt2>
      <a:accent1>
        <a:srgbClr val="011881"/>
      </a:accent1>
      <a:accent2>
        <a:srgbClr val="1300FF"/>
      </a:accent2>
      <a:accent3>
        <a:srgbClr val="FFFFFF"/>
      </a:accent3>
      <a:accent4>
        <a:srgbClr val="FF1B3D"/>
      </a:accent4>
      <a:accent5>
        <a:srgbClr val="C7C9CD"/>
      </a:accent5>
      <a:accent6>
        <a:srgbClr val="0CB55E"/>
      </a:accent6>
      <a:hlink>
        <a:srgbClr val="13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