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8" r:id="rId5"/>
    <p:sldMasterId id="2147483739" r:id="rId6"/>
    <p:sldMasterId id="2147483740" r:id="rId7"/>
    <p:sldMasterId id="2147483741"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Lst>
  <p:sldSz cy="5143500" cx="9144000"/>
  <p:notesSz cx="6858000" cy="9144000"/>
  <p:embeddedFontLst>
    <p:embeddedFont>
      <p:font typeface="Playfair Display Medium"/>
      <p:regular r:id="rId19"/>
      <p:bold r:id="rId20"/>
      <p:italic r:id="rId21"/>
      <p:boldItalic r:id="rId22"/>
    </p:embeddedFont>
    <p:embeddedFont>
      <p:font typeface="Montserrat SemiBold"/>
      <p:regular r:id="rId23"/>
      <p:bold r:id="rId24"/>
      <p:italic r:id="rId25"/>
      <p:boldItalic r:id="rId26"/>
    </p:embeddedFont>
    <p:embeddedFont>
      <p:font typeface="Playfair Display"/>
      <p:regular r:id="rId27"/>
      <p:bold r:id="rId28"/>
      <p:italic r:id="rId29"/>
      <p:boldItalic r:id="rId30"/>
    </p:embeddedFont>
    <p:embeddedFont>
      <p:font typeface="Montserrat"/>
      <p:regular r:id="rId31"/>
      <p:bold r:id="rId32"/>
      <p:italic r:id="rId33"/>
      <p:boldItalic r:id="rId34"/>
    </p:embeddedFont>
    <p:embeddedFont>
      <p:font typeface="Montserrat Medium"/>
      <p:regular r:id="rId35"/>
      <p:bold r:id="rId36"/>
      <p:italic r:id="rId37"/>
      <p:boldItalic r:id="rId38"/>
    </p:embeddedFont>
    <p:embeddedFont>
      <p:font typeface="Montserrat Light"/>
      <p:regular r:id="rId39"/>
      <p:bold r:id="rId40"/>
      <p:italic r:id="rId41"/>
      <p:boldItalic r:id="rId42"/>
    </p:embeddedFont>
    <p:embeddedFont>
      <p:font typeface="Helvetica Neue Light"/>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06299E-6384-4F57-91E3-86EC1743E9A1}">
  <a:tblStyle styleId="{F706299E-6384-4F57-91E3-86EC1743E9A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Light-bold.fntdata"/><Relationship Id="rId20" Type="http://schemas.openxmlformats.org/officeDocument/2006/relationships/font" Target="fonts/PlayfairDisplayMedium-bold.fntdata"/><Relationship Id="rId42" Type="http://schemas.openxmlformats.org/officeDocument/2006/relationships/font" Target="fonts/MontserratLight-boldItalic.fntdata"/><Relationship Id="rId41" Type="http://schemas.openxmlformats.org/officeDocument/2006/relationships/font" Target="fonts/MontserratLight-italic.fntdata"/><Relationship Id="rId22" Type="http://schemas.openxmlformats.org/officeDocument/2006/relationships/font" Target="fonts/PlayfairDisplayMedium-boldItalic.fntdata"/><Relationship Id="rId44" Type="http://schemas.openxmlformats.org/officeDocument/2006/relationships/font" Target="fonts/HelveticaNeueLight-bold.fntdata"/><Relationship Id="rId21" Type="http://schemas.openxmlformats.org/officeDocument/2006/relationships/font" Target="fonts/PlayfairDisplayMedium-italic.fntdata"/><Relationship Id="rId43" Type="http://schemas.openxmlformats.org/officeDocument/2006/relationships/font" Target="fonts/HelveticaNeueLight-regular.fntdata"/><Relationship Id="rId24" Type="http://schemas.openxmlformats.org/officeDocument/2006/relationships/font" Target="fonts/MontserratSemiBold-bold.fntdata"/><Relationship Id="rId46" Type="http://schemas.openxmlformats.org/officeDocument/2006/relationships/font" Target="fonts/HelveticaNeueLight-boldItalic.fntdata"/><Relationship Id="rId23" Type="http://schemas.openxmlformats.org/officeDocument/2006/relationships/font" Target="fonts/MontserratSemiBold-regular.fntdata"/><Relationship Id="rId45" Type="http://schemas.openxmlformats.org/officeDocument/2006/relationships/font" Target="fonts/HelveticaNeueLigh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font" Target="fonts/MontserratSemiBold-boldItalic.fntdata"/><Relationship Id="rId25" Type="http://schemas.openxmlformats.org/officeDocument/2006/relationships/font" Target="fonts/MontserratSemiBold-italic.fntdata"/><Relationship Id="rId28" Type="http://schemas.openxmlformats.org/officeDocument/2006/relationships/font" Target="fonts/PlayfairDisplay-bold.fntdata"/><Relationship Id="rId27" Type="http://schemas.openxmlformats.org/officeDocument/2006/relationships/font" Target="fonts/PlayfairDisplay-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PlayfairDisplay-italic.fntdata"/><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Montserrat-regular.fntdata"/><Relationship Id="rId30" Type="http://schemas.openxmlformats.org/officeDocument/2006/relationships/font" Target="fonts/PlayfairDisplay-boldItalic.fntdata"/><Relationship Id="rId11" Type="http://schemas.openxmlformats.org/officeDocument/2006/relationships/slide" Target="slides/slide2.xml"/><Relationship Id="rId33" Type="http://schemas.openxmlformats.org/officeDocument/2006/relationships/font" Target="fonts/Montserrat-italic.fntdata"/><Relationship Id="rId10" Type="http://schemas.openxmlformats.org/officeDocument/2006/relationships/slide" Target="slides/slide1.xml"/><Relationship Id="rId32" Type="http://schemas.openxmlformats.org/officeDocument/2006/relationships/font" Target="fonts/Montserrat-bold.fntdata"/><Relationship Id="rId13" Type="http://schemas.openxmlformats.org/officeDocument/2006/relationships/slide" Target="slides/slide4.xml"/><Relationship Id="rId35" Type="http://schemas.openxmlformats.org/officeDocument/2006/relationships/font" Target="fonts/MontserratMedium-regular.fntdata"/><Relationship Id="rId12" Type="http://schemas.openxmlformats.org/officeDocument/2006/relationships/slide" Target="slides/slide3.xml"/><Relationship Id="rId34" Type="http://schemas.openxmlformats.org/officeDocument/2006/relationships/font" Target="fonts/Montserrat-boldItalic.fntdata"/><Relationship Id="rId15" Type="http://schemas.openxmlformats.org/officeDocument/2006/relationships/slide" Target="slides/slide6.xml"/><Relationship Id="rId37" Type="http://schemas.openxmlformats.org/officeDocument/2006/relationships/font" Target="fonts/MontserratMedium-italic.fntdata"/><Relationship Id="rId14" Type="http://schemas.openxmlformats.org/officeDocument/2006/relationships/slide" Target="slides/slide5.xml"/><Relationship Id="rId36" Type="http://schemas.openxmlformats.org/officeDocument/2006/relationships/font" Target="fonts/MontserratMedium-bold.fntdata"/><Relationship Id="rId17" Type="http://schemas.openxmlformats.org/officeDocument/2006/relationships/slide" Target="slides/slide8.xml"/><Relationship Id="rId39" Type="http://schemas.openxmlformats.org/officeDocument/2006/relationships/font" Target="fonts/MontserratLight-regular.fntdata"/><Relationship Id="rId16" Type="http://schemas.openxmlformats.org/officeDocument/2006/relationships/slide" Target="slides/slide7.xml"/><Relationship Id="rId38" Type="http://schemas.openxmlformats.org/officeDocument/2006/relationships/font" Target="fonts/MontserratMedium-boldItalic.fntdata"/><Relationship Id="rId19" Type="http://schemas.openxmlformats.org/officeDocument/2006/relationships/font" Target="fonts/PlayfairDisplayMedium-regular.fntdata"/><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e10c3a5105_0_3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e10c3a5105_0_3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Cover, outdoors,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e10c3a5105_0_3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e10c3a5105_0_3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e10c3a5105_0_8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e10c3a5105_0_8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Period Living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e10c3a5105_0_9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e10c3a5105_0_9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e10c3a5105_0_7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e10c3a5105_0_7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e1abfbad82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e1abfbad82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e10c3a5105_0_39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e10c3a5105_0_3986: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2e10c3a5105_0_398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e10c3a5105_0_8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e10c3a5105_0_8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e10c3a3a93_0_2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2e10c3a3a93_0_2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6.jp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 Id="rId3"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 Id="rId3" Type="http://schemas.openxmlformats.org/officeDocument/2006/relationships/image" Target="../media/image5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hapter Slide Light">
  <p:cSld name="CUSTOM_2">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719575" y="723601"/>
            <a:ext cx="1410001" cy="659725"/>
          </a:xfrm>
          <a:prstGeom prst="rect">
            <a:avLst/>
          </a:prstGeom>
          <a:noFill/>
          <a:ln>
            <a:noFill/>
          </a:ln>
        </p:spPr>
      </p:pic>
      <p:sp>
        <p:nvSpPr>
          <p:cNvPr id="10" name="Google Shape;10;p2"/>
          <p:cNvSpPr txBox="1"/>
          <p:nvPr>
            <p:ph type="ctrTitle"/>
          </p:nvPr>
        </p:nvSpPr>
        <p:spPr>
          <a:xfrm>
            <a:off x="1250150" y="1941725"/>
            <a:ext cx="6643800" cy="907200"/>
          </a:xfrm>
          <a:prstGeom prst="rect">
            <a:avLst/>
          </a:prstGeom>
        </p:spPr>
        <p:txBody>
          <a:bodyPr anchorCtr="0" anchor="ctr" bIns="0" lIns="0" spcFirstLastPara="1" rIns="0" wrap="square" tIns="0">
            <a:noAutofit/>
          </a:bodyPr>
          <a:lstStyle>
            <a:lvl1pPr lvl="0" rtl="0" algn="ctr">
              <a:spcBef>
                <a:spcPts val="0"/>
              </a:spcBef>
              <a:spcAft>
                <a:spcPts val="0"/>
              </a:spcAft>
              <a:buSzPts val="5000"/>
              <a:buNone/>
              <a:defRPr sz="5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3263213"/>
            <a:ext cx="8520600" cy="4860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Clr>
                <a:schemeClr val="accent4"/>
              </a:buClr>
              <a:buSzPts val="3000"/>
              <a:buNone/>
              <a:defRPr b="1" sz="3000">
                <a:solidFill>
                  <a:schemeClr val="accent4"/>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12" name="Google Shape;12;p2"/>
          <p:cNvPicPr preferRelativeResize="0"/>
          <p:nvPr/>
        </p:nvPicPr>
        <p:blipFill>
          <a:blip r:embed="rId3">
            <a:alphaModFix/>
          </a:blip>
          <a:stretch>
            <a:fillRect/>
          </a:stretch>
        </p:blipFill>
        <p:spPr>
          <a:xfrm>
            <a:off x="8154150" y="4576025"/>
            <a:ext cx="584957" cy="273687"/>
          </a:xfrm>
          <a:prstGeom prst="rect">
            <a:avLst/>
          </a:prstGeom>
          <a:noFill/>
          <a:ln>
            <a:noFill/>
          </a:ln>
        </p:spPr>
      </p:pic>
      <p:sp>
        <p:nvSpPr>
          <p:cNvPr id="13" name="Google Shape;13;p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FUTURE BRAND - Darken Background Overlay 1">
  <p:cSld name="CUSTOM_4_1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1"/>
          <p:cNvSpPr/>
          <p:nvPr/>
        </p:nvSpPr>
        <p:spPr>
          <a:xfrm>
            <a:off x="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56" name="Google Shape;56;p11"/>
          <p:cNvPicPr preferRelativeResize="0"/>
          <p:nvPr/>
        </p:nvPicPr>
        <p:blipFill>
          <a:blip r:embed="rId3">
            <a:alphaModFix/>
          </a:blip>
          <a:stretch>
            <a:fillRect/>
          </a:stretch>
        </p:blipFill>
        <p:spPr>
          <a:xfrm>
            <a:off x="4078704" y="1360912"/>
            <a:ext cx="986593" cy="4617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Impact Guides">
  <p:cSld name="CUSTOM_5">
    <p:spTree>
      <p:nvGrpSpPr>
        <p:cNvPr id="57" name="Shape 57"/>
        <p:cNvGrpSpPr/>
        <p:nvPr/>
      </p:nvGrpSpPr>
      <p:grpSpPr>
        <a:xfrm>
          <a:off x="0" y="0"/>
          <a:ext cx="0" cy="0"/>
          <a:chOff x="0" y="0"/>
          <a:chExt cx="0" cy="0"/>
        </a:xfrm>
      </p:grpSpPr>
      <p:grpSp>
        <p:nvGrpSpPr>
          <p:cNvPr id="58" name="Google Shape;58;p12"/>
          <p:cNvGrpSpPr/>
          <p:nvPr/>
        </p:nvGrpSpPr>
        <p:grpSpPr>
          <a:xfrm>
            <a:off x="50" y="-5625"/>
            <a:ext cx="9144000" cy="5149050"/>
            <a:chOff x="50" y="-5625"/>
            <a:chExt cx="9144000" cy="5149050"/>
          </a:xfrm>
        </p:grpSpPr>
        <p:sp>
          <p:nvSpPr>
            <p:cNvPr id="59" name="Google Shape;59;p12"/>
            <p:cNvSpPr/>
            <p:nvPr/>
          </p:nvSpPr>
          <p:spPr>
            <a:xfrm rot="5400000">
              <a:off x="-2033500" y="2033550"/>
              <a:ext cx="48018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2"/>
            <p:cNvSpPr/>
            <p:nvPr/>
          </p:nvSpPr>
          <p:spPr>
            <a:xfrm rot="5400000">
              <a:off x="6375750" y="2033550"/>
              <a:ext cx="48018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2"/>
            <p:cNvSpPr/>
            <p:nvPr/>
          </p:nvSpPr>
          <p:spPr>
            <a:xfrm>
              <a:off x="50" y="4408725"/>
              <a:ext cx="91440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2"/>
            <p:cNvSpPr/>
            <p:nvPr/>
          </p:nvSpPr>
          <p:spPr>
            <a:xfrm>
              <a:off x="50" y="-5625"/>
              <a:ext cx="91440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 name="Google Shape;63;p12"/>
          <p:cNvGrpSpPr/>
          <p:nvPr/>
        </p:nvGrpSpPr>
        <p:grpSpPr>
          <a:xfrm>
            <a:off x="566274" y="724550"/>
            <a:ext cx="8092492" cy="3694500"/>
            <a:chOff x="737747" y="724550"/>
            <a:chExt cx="7668428" cy="3694500"/>
          </a:xfrm>
        </p:grpSpPr>
        <p:sp>
          <p:nvSpPr>
            <p:cNvPr id="64" name="Google Shape;64;p12"/>
            <p:cNvSpPr/>
            <p:nvPr/>
          </p:nvSpPr>
          <p:spPr>
            <a:xfrm rot="5400000">
              <a:off x="-760903"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2"/>
            <p:cNvSpPr/>
            <p:nvPr/>
          </p:nvSpPr>
          <p:spPr>
            <a:xfrm rot="5400000">
              <a:off x="-63780"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2"/>
            <p:cNvSpPr/>
            <p:nvPr/>
          </p:nvSpPr>
          <p:spPr>
            <a:xfrm rot="5400000">
              <a:off x="633342"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2"/>
            <p:cNvSpPr/>
            <p:nvPr/>
          </p:nvSpPr>
          <p:spPr>
            <a:xfrm rot="5400000">
              <a:off x="1330465"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2"/>
            <p:cNvSpPr/>
            <p:nvPr/>
          </p:nvSpPr>
          <p:spPr>
            <a:xfrm rot="5400000">
              <a:off x="2027588"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2"/>
            <p:cNvSpPr/>
            <p:nvPr/>
          </p:nvSpPr>
          <p:spPr>
            <a:xfrm rot="5400000">
              <a:off x="2724711"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2"/>
            <p:cNvSpPr/>
            <p:nvPr/>
          </p:nvSpPr>
          <p:spPr>
            <a:xfrm rot="5400000">
              <a:off x="3421834"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2"/>
            <p:cNvSpPr/>
            <p:nvPr/>
          </p:nvSpPr>
          <p:spPr>
            <a:xfrm rot="5400000">
              <a:off x="4118957"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2"/>
            <p:cNvSpPr/>
            <p:nvPr/>
          </p:nvSpPr>
          <p:spPr>
            <a:xfrm rot="5400000">
              <a:off x="4816079"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2"/>
            <p:cNvSpPr/>
            <p:nvPr/>
          </p:nvSpPr>
          <p:spPr>
            <a:xfrm rot="5400000">
              <a:off x="5513202"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2"/>
            <p:cNvSpPr/>
            <p:nvPr/>
          </p:nvSpPr>
          <p:spPr>
            <a:xfrm rot="5400000">
              <a:off x="6210325"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5" name="Google Shape;75;p12"/>
          <p:cNvPicPr preferRelativeResize="0"/>
          <p:nvPr/>
        </p:nvPicPr>
        <p:blipFill>
          <a:blip r:embed="rId2">
            <a:alphaModFix/>
          </a:blip>
          <a:stretch>
            <a:fillRect/>
          </a:stretch>
        </p:blipFill>
        <p:spPr>
          <a:xfrm>
            <a:off x="8154150" y="4576025"/>
            <a:ext cx="527062" cy="246600"/>
          </a:xfrm>
          <a:prstGeom prst="rect">
            <a:avLst/>
          </a:prstGeom>
          <a:noFill/>
          <a:ln>
            <a:noFill/>
          </a:ln>
        </p:spPr>
      </p:pic>
      <p:sp>
        <p:nvSpPr>
          <p:cNvPr id="76" name="Google Shape;76;p1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
        <p:nvSpPr>
          <p:cNvPr id="77" name="Google Shape;77;p12"/>
          <p:cNvSpPr txBox="1"/>
          <p:nvPr/>
        </p:nvSpPr>
        <p:spPr>
          <a:xfrm>
            <a:off x="754575" y="331709"/>
            <a:ext cx="6652800" cy="141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1" sz="1100">
              <a:solidFill>
                <a:srgbClr val="03002C"/>
              </a:solidFill>
              <a:latin typeface="Montserrat"/>
              <a:ea typeface="Montserrat"/>
              <a:cs typeface="Montserrat"/>
              <a:sym typeface="Montserrat"/>
            </a:endParaRPr>
          </a:p>
        </p:txBody>
      </p:sp>
      <p:sp>
        <p:nvSpPr>
          <p:cNvPr id="78" name="Google Shape;78;p12"/>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2 dark">
  <p:cSld name="BLANK_10_3_2">
    <p:bg>
      <p:bgPr>
        <a:solidFill>
          <a:schemeClr val="dk1"/>
        </a:solidFill>
      </p:bgPr>
    </p:bg>
    <p:spTree>
      <p:nvGrpSpPr>
        <p:cNvPr id="79" name="Shape 79"/>
        <p:cNvGrpSpPr/>
        <p:nvPr/>
      </p:nvGrpSpPr>
      <p:grpSpPr>
        <a:xfrm>
          <a:off x="0" y="0"/>
          <a:ext cx="0" cy="0"/>
          <a:chOff x="0" y="0"/>
          <a:chExt cx="0" cy="0"/>
        </a:xfrm>
      </p:grpSpPr>
      <p:sp>
        <p:nvSpPr>
          <p:cNvPr id="80" name="Google Shape;80;p13"/>
          <p:cNvSpPr txBox="1"/>
          <p:nvPr>
            <p:ph type="title"/>
          </p:nvPr>
        </p:nvSpPr>
        <p:spPr>
          <a:xfrm>
            <a:off x="697205" y="2251700"/>
            <a:ext cx="4000500" cy="1740900"/>
          </a:xfrm>
          <a:prstGeom prst="rect">
            <a:avLst/>
          </a:prstGeom>
          <a:noFill/>
          <a:ln>
            <a:noFill/>
          </a:ln>
        </p:spPr>
        <p:txBody>
          <a:bodyPr anchorCtr="0" anchor="b" bIns="0" lIns="0" spcFirstLastPara="1" rIns="0" wrap="square" tIns="0">
            <a:noAutofit/>
          </a:bodyPr>
          <a:lstStyle>
            <a:lvl1pPr lvl="0" rtl="0">
              <a:lnSpc>
                <a:spcPct val="80000"/>
              </a:lnSpc>
              <a:spcBef>
                <a:spcPts val="0"/>
              </a:spcBef>
              <a:spcAft>
                <a:spcPts val="0"/>
              </a:spcAft>
              <a:buNone/>
              <a:defRPr b="1" sz="5000">
                <a:solidFill>
                  <a:srgbClr val="FFFFFF"/>
                </a:solidFill>
                <a:latin typeface="Montserrat"/>
                <a:ea typeface="Montserrat"/>
                <a:cs typeface="Montserrat"/>
                <a:sym typeface="Montserrat"/>
              </a:defRPr>
            </a:lvl1pPr>
            <a:lvl2pPr lvl="1" rtl="0">
              <a:spcBef>
                <a:spcPts val="0"/>
              </a:spcBef>
              <a:spcAft>
                <a:spcPts val="0"/>
              </a:spcAft>
              <a:buNone/>
              <a:defRPr b="1" sz="2100">
                <a:solidFill>
                  <a:schemeClr val="dk1"/>
                </a:solidFill>
                <a:latin typeface="Montserrat"/>
                <a:ea typeface="Montserrat"/>
                <a:cs typeface="Montserrat"/>
                <a:sym typeface="Montserrat"/>
              </a:defRPr>
            </a:lvl2pPr>
            <a:lvl3pPr lvl="2" rtl="0">
              <a:spcBef>
                <a:spcPts val="0"/>
              </a:spcBef>
              <a:spcAft>
                <a:spcPts val="0"/>
              </a:spcAft>
              <a:buNone/>
              <a:defRPr b="1" sz="2100">
                <a:solidFill>
                  <a:schemeClr val="dk1"/>
                </a:solidFill>
                <a:latin typeface="Montserrat"/>
                <a:ea typeface="Montserrat"/>
                <a:cs typeface="Montserrat"/>
                <a:sym typeface="Montserrat"/>
              </a:defRPr>
            </a:lvl3pPr>
            <a:lvl4pPr lvl="3" rtl="0">
              <a:spcBef>
                <a:spcPts val="0"/>
              </a:spcBef>
              <a:spcAft>
                <a:spcPts val="0"/>
              </a:spcAft>
              <a:buNone/>
              <a:defRPr b="1" sz="2100">
                <a:solidFill>
                  <a:schemeClr val="dk1"/>
                </a:solidFill>
                <a:latin typeface="Montserrat"/>
                <a:ea typeface="Montserrat"/>
                <a:cs typeface="Montserrat"/>
                <a:sym typeface="Montserrat"/>
              </a:defRPr>
            </a:lvl4pPr>
            <a:lvl5pPr lvl="4" rtl="0">
              <a:spcBef>
                <a:spcPts val="0"/>
              </a:spcBef>
              <a:spcAft>
                <a:spcPts val="0"/>
              </a:spcAft>
              <a:buNone/>
              <a:defRPr b="1" sz="2100">
                <a:solidFill>
                  <a:schemeClr val="dk1"/>
                </a:solidFill>
                <a:latin typeface="Montserrat"/>
                <a:ea typeface="Montserrat"/>
                <a:cs typeface="Montserrat"/>
                <a:sym typeface="Montserrat"/>
              </a:defRPr>
            </a:lvl5pPr>
            <a:lvl6pPr lvl="5" rtl="0">
              <a:spcBef>
                <a:spcPts val="0"/>
              </a:spcBef>
              <a:spcAft>
                <a:spcPts val="0"/>
              </a:spcAft>
              <a:buNone/>
              <a:defRPr b="1" sz="2100">
                <a:solidFill>
                  <a:schemeClr val="dk1"/>
                </a:solidFill>
                <a:latin typeface="Montserrat"/>
                <a:ea typeface="Montserrat"/>
                <a:cs typeface="Montserrat"/>
                <a:sym typeface="Montserrat"/>
              </a:defRPr>
            </a:lvl6pPr>
            <a:lvl7pPr lvl="6" rtl="0">
              <a:spcBef>
                <a:spcPts val="0"/>
              </a:spcBef>
              <a:spcAft>
                <a:spcPts val="0"/>
              </a:spcAft>
              <a:buNone/>
              <a:defRPr b="1" sz="2100">
                <a:solidFill>
                  <a:schemeClr val="dk1"/>
                </a:solidFill>
                <a:latin typeface="Montserrat"/>
                <a:ea typeface="Montserrat"/>
                <a:cs typeface="Montserrat"/>
                <a:sym typeface="Montserrat"/>
              </a:defRPr>
            </a:lvl7pPr>
            <a:lvl8pPr lvl="7" rtl="0">
              <a:spcBef>
                <a:spcPts val="0"/>
              </a:spcBef>
              <a:spcAft>
                <a:spcPts val="0"/>
              </a:spcAft>
              <a:buNone/>
              <a:defRPr b="1" sz="2100">
                <a:solidFill>
                  <a:schemeClr val="dk1"/>
                </a:solidFill>
                <a:latin typeface="Montserrat"/>
                <a:ea typeface="Montserrat"/>
                <a:cs typeface="Montserrat"/>
                <a:sym typeface="Montserrat"/>
              </a:defRPr>
            </a:lvl8pPr>
            <a:lvl9pPr lvl="8" rtl="0">
              <a:spcBef>
                <a:spcPts val="0"/>
              </a:spcBef>
              <a:spcAft>
                <a:spcPts val="0"/>
              </a:spcAft>
              <a:buNone/>
              <a:defRPr b="1" sz="2100">
                <a:solidFill>
                  <a:schemeClr val="dk1"/>
                </a:solidFill>
                <a:latin typeface="Montserrat"/>
                <a:ea typeface="Montserrat"/>
                <a:cs typeface="Montserrat"/>
                <a:sym typeface="Montserrat"/>
              </a:defRPr>
            </a:lvl9pPr>
          </a:lstStyle>
          <a:p/>
        </p:txBody>
      </p:sp>
      <p:sp>
        <p:nvSpPr>
          <p:cNvPr id="81" name="Google Shape;81;p13"/>
          <p:cNvSpPr txBox="1"/>
          <p:nvPr>
            <p:ph idx="1" type="subTitle"/>
          </p:nvPr>
        </p:nvSpPr>
        <p:spPr>
          <a:xfrm>
            <a:off x="697200" y="4421190"/>
            <a:ext cx="3269100" cy="225900"/>
          </a:xfrm>
          <a:prstGeom prst="rect">
            <a:avLst/>
          </a:prstGeom>
          <a:noFill/>
        </p:spPr>
        <p:txBody>
          <a:bodyPr anchorCtr="0" anchor="t" bIns="0" lIns="0" spcFirstLastPara="1" rIns="0" wrap="square" tIns="0">
            <a:noAutofit/>
          </a:bodyPr>
          <a:lstStyle>
            <a:lvl1pPr lvl="0" rtl="0">
              <a:spcBef>
                <a:spcPts val="0"/>
              </a:spcBef>
              <a:spcAft>
                <a:spcPts val="0"/>
              </a:spcAft>
              <a:buNone/>
              <a:defRPr sz="1300">
                <a:solidFill>
                  <a:srgbClr val="FFFFFF"/>
                </a:solidFill>
                <a:latin typeface="Montserrat SemiBold"/>
                <a:ea typeface="Montserrat SemiBold"/>
                <a:cs typeface="Montserrat SemiBold"/>
                <a:sym typeface="Montserrat SemiBold"/>
              </a:defRPr>
            </a:lvl1pPr>
            <a:lvl2pPr lvl="1" rtl="0">
              <a:spcBef>
                <a:spcPts val="0"/>
              </a:spcBef>
              <a:spcAft>
                <a:spcPts val="0"/>
              </a:spcAft>
              <a:buNone/>
              <a:defRPr sz="1300">
                <a:solidFill>
                  <a:srgbClr val="FFFFFF"/>
                </a:solidFill>
                <a:latin typeface="Montserrat SemiBold"/>
                <a:ea typeface="Montserrat SemiBold"/>
                <a:cs typeface="Montserrat SemiBold"/>
                <a:sym typeface="Montserrat SemiBold"/>
              </a:defRPr>
            </a:lvl2pPr>
            <a:lvl3pPr lvl="2" rtl="0">
              <a:spcBef>
                <a:spcPts val="0"/>
              </a:spcBef>
              <a:spcAft>
                <a:spcPts val="0"/>
              </a:spcAft>
              <a:buNone/>
              <a:defRPr sz="1300">
                <a:solidFill>
                  <a:srgbClr val="FFFFFF"/>
                </a:solidFill>
                <a:latin typeface="Montserrat SemiBold"/>
                <a:ea typeface="Montserrat SemiBold"/>
                <a:cs typeface="Montserrat SemiBold"/>
                <a:sym typeface="Montserrat SemiBold"/>
              </a:defRPr>
            </a:lvl3pPr>
            <a:lvl4pPr lvl="3" rtl="0">
              <a:spcBef>
                <a:spcPts val="0"/>
              </a:spcBef>
              <a:spcAft>
                <a:spcPts val="0"/>
              </a:spcAft>
              <a:buNone/>
              <a:defRPr sz="1300">
                <a:solidFill>
                  <a:srgbClr val="FFFFFF"/>
                </a:solidFill>
                <a:latin typeface="Montserrat SemiBold"/>
                <a:ea typeface="Montserrat SemiBold"/>
                <a:cs typeface="Montserrat SemiBold"/>
                <a:sym typeface="Montserrat SemiBold"/>
              </a:defRPr>
            </a:lvl4pPr>
            <a:lvl5pPr lvl="4" rtl="0">
              <a:spcBef>
                <a:spcPts val="0"/>
              </a:spcBef>
              <a:spcAft>
                <a:spcPts val="0"/>
              </a:spcAft>
              <a:buNone/>
              <a:defRPr sz="1300">
                <a:solidFill>
                  <a:srgbClr val="FFFFFF"/>
                </a:solidFill>
                <a:latin typeface="Montserrat SemiBold"/>
                <a:ea typeface="Montserrat SemiBold"/>
                <a:cs typeface="Montserrat SemiBold"/>
                <a:sym typeface="Montserrat SemiBold"/>
              </a:defRPr>
            </a:lvl5pPr>
            <a:lvl6pPr lvl="5" rtl="0">
              <a:spcBef>
                <a:spcPts val="0"/>
              </a:spcBef>
              <a:spcAft>
                <a:spcPts val="0"/>
              </a:spcAft>
              <a:buNone/>
              <a:defRPr sz="1300">
                <a:solidFill>
                  <a:srgbClr val="FFFFFF"/>
                </a:solidFill>
                <a:latin typeface="Montserrat SemiBold"/>
                <a:ea typeface="Montserrat SemiBold"/>
                <a:cs typeface="Montserrat SemiBold"/>
                <a:sym typeface="Montserrat SemiBold"/>
              </a:defRPr>
            </a:lvl6pPr>
            <a:lvl7pPr lvl="6" rtl="0">
              <a:spcBef>
                <a:spcPts val="0"/>
              </a:spcBef>
              <a:spcAft>
                <a:spcPts val="0"/>
              </a:spcAft>
              <a:buNone/>
              <a:defRPr sz="1300">
                <a:solidFill>
                  <a:srgbClr val="FFFFFF"/>
                </a:solidFill>
                <a:latin typeface="Montserrat SemiBold"/>
                <a:ea typeface="Montserrat SemiBold"/>
                <a:cs typeface="Montserrat SemiBold"/>
                <a:sym typeface="Montserrat SemiBold"/>
              </a:defRPr>
            </a:lvl7pPr>
            <a:lvl8pPr lvl="7" rtl="0">
              <a:spcBef>
                <a:spcPts val="0"/>
              </a:spcBef>
              <a:spcAft>
                <a:spcPts val="0"/>
              </a:spcAft>
              <a:buNone/>
              <a:defRPr sz="1300">
                <a:solidFill>
                  <a:srgbClr val="FFFFFF"/>
                </a:solidFill>
                <a:latin typeface="Montserrat SemiBold"/>
                <a:ea typeface="Montserrat SemiBold"/>
                <a:cs typeface="Montserrat SemiBold"/>
                <a:sym typeface="Montserrat SemiBold"/>
              </a:defRPr>
            </a:lvl8pPr>
            <a:lvl9pPr lvl="8" rtl="0">
              <a:spcBef>
                <a:spcPts val="0"/>
              </a:spcBef>
              <a:spcAft>
                <a:spcPts val="0"/>
              </a:spcAft>
              <a:buNone/>
              <a:defRPr sz="1300">
                <a:solidFill>
                  <a:srgbClr val="FFFFFF"/>
                </a:solidFill>
                <a:latin typeface="Montserrat SemiBold"/>
                <a:ea typeface="Montserrat SemiBold"/>
                <a:cs typeface="Montserrat SemiBold"/>
                <a:sym typeface="Montserrat SemiBold"/>
              </a:defRPr>
            </a:lvl9pPr>
          </a:lstStyle>
          <a:p/>
        </p:txBody>
      </p:sp>
      <p:pic>
        <p:nvPicPr>
          <p:cNvPr id="82" name="Google Shape;82;p13"/>
          <p:cNvPicPr preferRelativeResize="0"/>
          <p:nvPr/>
        </p:nvPicPr>
        <p:blipFill>
          <a:blip r:embed="rId2">
            <a:alphaModFix/>
          </a:blip>
          <a:stretch>
            <a:fillRect/>
          </a:stretch>
        </p:blipFill>
        <p:spPr>
          <a:xfrm>
            <a:off x="7594100" y="4193344"/>
            <a:ext cx="1001204" cy="468428"/>
          </a:xfrm>
          <a:prstGeom prst="rect">
            <a:avLst/>
          </a:prstGeom>
          <a:noFill/>
          <a:ln>
            <a:noFill/>
          </a:ln>
        </p:spPr>
      </p:pic>
      <p:grpSp>
        <p:nvGrpSpPr>
          <p:cNvPr id="83" name="Google Shape;83;p13"/>
          <p:cNvGrpSpPr/>
          <p:nvPr/>
        </p:nvGrpSpPr>
        <p:grpSpPr>
          <a:xfrm>
            <a:off x="8603989" y="512325"/>
            <a:ext cx="111299" cy="109313"/>
            <a:chOff x="8639131" y="359925"/>
            <a:chExt cx="111299" cy="109313"/>
          </a:xfrm>
        </p:grpSpPr>
        <p:sp>
          <p:nvSpPr>
            <p:cNvPr id="84" name="Google Shape;84;p13"/>
            <p:cNvSpPr/>
            <p:nvPr/>
          </p:nvSpPr>
          <p:spPr>
            <a:xfrm>
              <a:off x="8639131" y="359925"/>
              <a:ext cx="31500" cy="10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rot="5400000">
              <a:off x="8680381" y="399188"/>
              <a:ext cx="31500" cy="10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 name="Google Shape;86;p13"/>
          <p:cNvSpPr/>
          <p:nvPr/>
        </p:nvSpPr>
        <p:spPr>
          <a:xfrm>
            <a:off x="19250" y="4270025"/>
            <a:ext cx="678000" cy="18600"/>
          </a:xfrm>
          <a:prstGeom prst="rect">
            <a:avLst/>
          </a:prstGeom>
          <a:solidFill>
            <a:srgbClr val="CD31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D3131"/>
              </a:solidFill>
            </a:endParaRPr>
          </a:p>
        </p:txBody>
      </p:sp>
      <p:sp>
        <p:nvSpPr>
          <p:cNvPr id="87" name="Google Shape;87;p13"/>
          <p:cNvSpPr/>
          <p:nvPr/>
        </p:nvSpPr>
        <p:spPr>
          <a:xfrm>
            <a:off x="697200" y="4270025"/>
            <a:ext cx="1214700" cy="1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white corner logo 1">
  <p:cSld name="BLANK_4_1_3_2">
    <p:bg>
      <p:bgPr>
        <a:blipFill>
          <a:blip r:embed="rId2">
            <a:alphaModFix/>
          </a:blip>
          <a:stretch>
            <a:fillRect/>
          </a:stretch>
        </a:blipFill>
      </p:bgPr>
    </p:bg>
    <p:spTree>
      <p:nvGrpSpPr>
        <p:cNvPr id="88" name="Shape 88"/>
        <p:cNvGrpSpPr/>
        <p:nvPr/>
      </p:nvGrpSpPr>
      <p:grpSpPr>
        <a:xfrm>
          <a:off x="0" y="0"/>
          <a:ext cx="0" cy="0"/>
          <a:chOff x="0" y="0"/>
          <a:chExt cx="0" cy="0"/>
        </a:xfrm>
      </p:grpSpPr>
      <p:pic>
        <p:nvPicPr>
          <p:cNvPr id="89" name="Google Shape;89;p14"/>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90" name="Google Shape;90;p1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91" name="Google Shape;91;p14"/>
          <p:cNvGrpSpPr/>
          <p:nvPr/>
        </p:nvGrpSpPr>
        <p:grpSpPr>
          <a:xfrm rot="10800000">
            <a:off x="380487" y="356559"/>
            <a:ext cx="108498" cy="108747"/>
            <a:chOff x="2662625" y="569875"/>
            <a:chExt cx="1247100" cy="1247100"/>
          </a:xfrm>
        </p:grpSpPr>
        <p:sp>
          <p:nvSpPr>
            <p:cNvPr id="92" name="Google Shape;92;p14"/>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93" name="Google Shape;93;p14"/>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94" name="Google Shape;94;p14"/>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ception - Extra Space">
  <p:cSld name="BLANK_4_1_3_1_1">
    <p:bg>
      <p:bgPr>
        <a:blipFill>
          <a:blip r:embed="rId2">
            <a:alphaModFix/>
          </a:blip>
          <a:stretch>
            <a:fillRect/>
          </a:stretch>
        </a:blipFill>
      </p:bgPr>
    </p:bg>
    <p:spTree>
      <p:nvGrpSpPr>
        <p:cNvPr id="95" name="Shape 95"/>
        <p:cNvGrpSpPr/>
        <p:nvPr/>
      </p:nvGrpSpPr>
      <p:grpSpPr>
        <a:xfrm>
          <a:off x="0" y="0"/>
          <a:ext cx="0" cy="0"/>
          <a:chOff x="0" y="0"/>
          <a:chExt cx="0" cy="0"/>
        </a:xfrm>
      </p:grpSpPr>
      <p:pic>
        <p:nvPicPr>
          <p:cNvPr id="96" name="Google Shape;96;p15"/>
          <p:cNvPicPr preferRelativeResize="0"/>
          <p:nvPr/>
        </p:nvPicPr>
        <p:blipFill>
          <a:blip r:embed="rId3">
            <a:alphaModFix/>
          </a:blip>
          <a:stretch>
            <a:fillRect/>
          </a:stretch>
        </p:blipFill>
        <p:spPr>
          <a:xfrm>
            <a:off x="8396725" y="4744775"/>
            <a:ext cx="527062" cy="246600"/>
          </a:xfrm>
          <a:prstGeom prst="rect">
            <a:avLst/>
          </a:prstGeom>
          <a:noFill/>
          <a:ln>
            <a:noFill/>
          </a:ln>
        </p:spPr>
      </p:pic>
      <p:sp>
        <p:nvSpPr>
          <p:cNvPr id="97" name="Google Shape;97;p15"/>
          <p:cNvSpPr txBox="1"/>
          <p:nvPr/>
        </p:nvSpPr>
        <p:spPr>
          <a:xfrm>
            <a:off x="50" y="4825800"/>
            <a:ext cx="4536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98" name="Google Shape;98;p15"/>
          <p:cNvGrpSpPr/>
          <p:nvPr/>
        </p:nvGrpSpPr>
        <p:grpSpPr>
          <a:xfrm rot="10800000">
            <a:off x="192018" y="172778"/>
            <a:ext cx="108498" cy="108747"/>
            <a:chOff x="2662625" y="569875"/>
            <a:chExt cx="1247100" cy="1247100"/>
          </a:xfrm>
        </p:grpSpPr>
        <p:sp>
          <p:nvSpPr>
            <p:cNvPr id="99" name="Google Shape;99;p15"/>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00" name="Google Shape;100;p15"/>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01" name="Google Shape;101;p15"/>
          <p:cNvSpPr txBox="1"/>
          <p:nvPr>
            <p:ph type="title"/>
          </p:nvPr>
        </p:nvSpPr>
        <p:spPr>
          <a:xfrm>
            <a:off x="453748" y="145647"/>
            <a:ext cx="67323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Light Text">
  <p:cSld name="BLANK_8_1_1_3_2_2_1">
    <p:bg>
      <p:bgPr>
        <a:blipFill>
          <a:blip r:embed="rId2">
            <a:alphaModFix/>
          </a:blip>
          <a:stretch>
            <a:fillRect/>
          </a:stretch>
        </a:blipFill>
      </p:bgPr>
    </p:bg>
    <p:spTree>
      <p:nvGrpSpPr>
        <p:cNvPr id="102" name="Shape 102"/>
        <p:cNvGrpSpPr/>
        <p:nvPr/>
      </p:nvGrpSpPr>
      <p:grpSpPr>
        <a:xfrm>
          <a:off x="0" y="0"/>
          <a:ext cx="0" cy="0"/>
          <a:chOff x="0" y="0"/>
          <a:chExt cx="0" cy="0"/>
        </a:xfrm>
      </p:grpSpPr>
      <p:pic>
        <p:nvPicPr>
          <p:cNvPr id="103" name="Google Shape;103;p16"/>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104" name="Google Shape;104;p1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105" name="Google Shape;105;p16"/>
          <p:cNvGrpSpPr/>
          <p:nvPr/>
        </p:nvGrpSpPr>
        <p:grpSpPr>
          <a:xfrm rot="10800000">
            <a:off x="380487" y="356559"/>
            <a:ext cx="108498" cy="108747"/>
            <a:chOff x="2662625" y="569875"/>
            <a:chExt cx="1247100" cy="1247100"/>
          </a:xfrm>
        </p:grpSpPr>
        <p:sp>
          <p:nvSpPr>
            <p:cNvPr id="106" name="Google Shape;106;p16"/>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07" name="Google Shape;107;p16"/>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08" name="Google Shape;108;p16"/>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109" name="Google Shape;109;p16"/>
          <p:cNvSpPr txBox="1"/>
          <p:nvPr>
            <p:ph idx="1" type="body"/>
          </p:nvPr>
        </p:nvSpPr>
        <p:spPr>
          <a:xfrm>
            <a:off x="737750" y="3275200"/>
            <a:ext cx="1391700" cy="11436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110" name="Google Shape;110;p16"/>
          <p:cNvSpPr txBox="1"/>
          <p:nvPr>
            <p:ph idx="2" type="subTitle"/>
          </p:nvPr>
        </p:nvSpPr>
        <p:spPr>
          <a:xfrm>
            <a:off x="741675" y="724550"/>
            <a:ext cx="4164600" cy="580500"/>
          </a:xfrm>
          <a:prstGeom prst="rect">
            <a:avLst/>
          </a:prstGeom>
        </p:spPr>
        <p:txBody>
          <a:bodyPr anchorCtr="0" anchor="t" bIns="0" lIns="0" spcFirstLastPara="1" rIns="0" wrap="square" tIns="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111" name="Google Shape;111;p16"/>
          <p:cNvSpPr txBox="1"/>
          <p:nvPr>
            <p:ph idx="3" type="subTitle"/>
          </p:nvPr>
        </p:nvSpPr>
        <p:spPr>
          <a:xfrm>
            <a:off x="739075" y="2923000"/>
            <a:ext cx="1391700" cy="5805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2" name="Google Shape;112;p16"/>
          <p:cNvSpPr txBox="1"/>
          <p:nvPr>
            <p:ph idx="4" type="body"/>
          </p:nvPr>
        </p:nvSpPr>
        <p:spPr>
          <a:xfrm>
            <a:off x="2837025" y="3275200"/>
            <a:ext cx="1391700" cy="11436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113" name="Google Shape;113;p16"/>
          <p:cNvSpPr txBox="1"/>
          <p:nvPr>
            <p:ph idx="5" type="subTitle"/>
          </p:nvPr>
        </p:nvSpPr>
        <p:spPr>
          <a:xfrm>
            <a:off x="2838350" y="2923000"/>
            <a:ext cx="1391700" cy="5805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4" name="Google Shape;114;p16"/>
          <p:cNvSpPr txBox="1"/>
          <p:nvPr>
            <p:ph idx="6" type="body"/>
          </p:nvPr>
        </p:nvSpPr>
        <p:spPr>
          <a:xfrm>
            <a:off x="4906275" y="3275200"/>
            <a:ext cx="1391700" cy="11436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115" name="Google Shape;115;p16"/>
          <p:cNvSpPr txBox="1"/>
          <p:nvPr>
            <p:ph idx="7" type="subTitle"/>
          </p:nvPr>
        </p:nvSpPr>
        <p:spPr>
          <a:xfrm>
            <a:off x="4907600" y="2923000"/>
            <a:ext cx="1391700" cy="5805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6" name="Google Shape;116;p16"/>
          <p:cNvSpPr txBox="1"/>
          <p:nvPr>
            <p:ph idx="8" type="body"/>
          </p:nvPr>
        </p:nvSpPr>
        <p:spPr>
          <a:xfrm>
            <a:off x="7013150" y="3275200"/>
            <a:ext cx="1391700" cy="11436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117" name="Google Shape;117;p16"/>
          <p:cNvSpPr txBox="1"/>
          <p:nvPr>
            <p:ph idx="9" type="subTitle"/>
          </p:nvPr>
        </p:nvSpPr>
        <p:spPr>
          <a:xfrm>
            <a:off x="7014475" y="2923000"/>
            <a:ext cx="1391700" cy="5805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p:cSld name="BLANK_4_1_18">
    <p:bg>
      <p:bgPr>
        <a:blipFill>
          <a:blip r:embed="rId2">
            <a:alphaModFix/>
          </a:blip>
          <a:stretch>
            <a:fillRect/>
          </a:stretch>
        </a:blipFill>
      </p:bgPr>
    </p:bg>
    <p:spTree>
      <p:nvGrpSpPr>
        <p:cNvPr id="118" name="Shape 118"/>
        <p:cNvGrpSpPr/>
        <p:nvPr/>
      </p:nvGrpSpPr>
      <p:grpSpPr>
        <a:xfrm>
          <a:off x="0" y="0"/>
          <a:ext cx="0" cy="0"/>
          <a:chOff x="0" y="0"/>
          <a:chExt cx="0" cy="0"/>
        </a:xfrm>
      </p:grpSpPr>
      <p:pic>
        <p:nvPicPr>
          <p:cNvPr id="119" name="Google Shape;119;p17"/>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120" name="Google Shape;120;p1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121" name="Google Shape;121;p17"/>
          <p:cNvGrpSpPr/>
          <p:nvPr/>
        </p:nvGrpSpPr>
        <p:grpSpPr>
          <a:xfrm rot="10800000">
            <a:off x="380487" y="356559"/>
            <a:ext cx="108498" cy="108747"/>
            <a:chOff x="2662625" y="569875"/>
            <a:chExt cx="1247100" cy="1247100"/>
          </a:xfrm>
        </p:grpSpPr>
        <p:sp>
          <p:nvSpPr>
            <p:cNvPr id="122" name="Google Shape;122;p17"/>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23" name="Google Shape;123;p17"/>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24" name="Google Shape;124;p17"/>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ght">
  <p:cSld name="CUSTOM_1">
    <p:spTree>
      <p:nvGrpSpPr>
        <p:cNvPr id="130" name="Shape 130"/>
        <p:cNvGrpSpPr/>
        <p:nvPr/>
      </p:nvGrpSpPr>
      <p:grpSpPr>
        <a:xfrm>
          <a:off x="0" y="0"/>
          <a:ext cx="0" cy="0"/>
          <a:chOff x="0" y="0"/>
          <a:chExt cx="0" cy="0"/>
        </a:xfrm>
      </p:grpSpPr>
      <p:sp>
        <p:nvSpPr>
          <p:cNvPr id="131" name="Google Shape;131;p19"/>
          <p:cNvSpPr txBox="1"/>
          <p:nvPr>
            <p:ph idx="1" type="subTitle"/>
          </p:nvPr>
        </p:nvSpPr>
        <p:spPr>
          <a:xfrm>
            <a:off x="311725" y="2823238"/>
            <a:ext cx="8520600" cy="486000"/>
          </a:xfrm>
          <a:prstGeom prst="rect">
            <a:avLst/>
          </a:prstGeom>
        </p:spPr>
        <p:txBody>
          <a:bodyPr anchorCtr="0" anchor="ctr" bIns="0" lIns="0" spcFirstLastPara="1" rIns="0" wrap="square" tIns="0">
            <a:normAutofit/>
          </a:bodyPr>
          <a:lstStyle>
            <a:lvl1pPr lvl="0" rtl="0" algn="ctr">
              <a:lnSpc>
                <a:spcPct val="100000"/>
              </a:lnSpc>
              <a:spcBef>
                <a:spcPts val="0"/>
              </a:spcBef>
              <a:spcAft>
                <a:spcPts val="0"/>
              </a:spcAft>
              <a:buClr>
                <a:schemeClr val="accent1"/>
              </a:buClr>
              <a:buSzPts val="3000"/>
              <a:buNone/>
              <a:defRPr b="1" sz="3000">
                <a:solidFill>
                  <a:schemeClr val="accen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2" name="Google Shape;132;p19"/>
          <p:cNvSpPr txBox="1"/>
          <p:nvPr>
            <p:ph type="ctrTitle"/>
          </p:nvPr>
        </p:nvSpPr>
        <p:spPr>
          <a:xfrm>
            <a:off x="311725" y="1834250"/>
            <a:ext cx="8520600" cy="907200"/>
          </a:xfrm>
          <a:prstGeom prst="rect">
            <a:avLst/>
          </a:prstGeom>
        </p:spPr>
        <p:txBody>
          <a:bodyPr anchorCtr="0" anchor="ctr" bIns="0" lIns="0" spcFirstLastPara="1" rIns="0" wrap="square" tIns="0">
            <a:normAutofit/>
          </a:bodyPr>
          <a:lstStyle>
            <a:lvl1pPr lvl="0" rtl="0" algn="ctr">
              <a:spcBef>
                <a:spcPts val="0"/>
              </a:spcBef>
              <a:spcAft>
                <a:spcPts val="0"/>
              </a:spcAft>
              <a:buClr>
                <a:schemeClr val="dk2"/>
              </a:buClr>
              <a:buSzPts val="5000"/>
              <a:buNone/>
              <a:defRPr sz="5000">
                <a:solidFill>
                  <a:schemeClr val="dk2"/>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Light">
  <p:cSld name="CUSTOM_2">
    <p:spTree>
      <p:nvGrpSpPr>
        <p:cNvPr id="133" name="Shape 133"/>
        <p:cNvGrpSpPr/>
        <p:nvPr/>
      </p:nvGrpSpPr>
      <p:grpSpPr>
        <a:xfrm>
          <a:off x="0" y="0"/>
          <a:ext cx="0" cy="0"/>
          <a:chOff x="0" y="0"/>
          <a:chExt cx="0" cy="0"/>
        </a:xfrm>
      </p:grpSpPr>
      <p:sp>
        <p:nvSpPr>
          <p:cNvPr id="134" name="Google Shape;134;p20"/>
          <p:cNvSpPr txBox="1"/>
          <p:nvPr>
            <p:ph type="title"/>
          </p:nvPr>
        </p:nvSpPr>
        <p:spPr>
          <a:xfrm>
            <a:off x="662075" y="2796875"/>
            <a:ext cx="7819800" cy="1562400"/>
          </a:xfrm>
          <a:prstGeom prst="rect">
            <a:avLst/>
          </a:prstGeom>
        </p:spPr>
        <p:txBody>
          <a:bodyPr anchorCtr="0" anchor="b" bIns="0" lIns="0" spcFirstLastPara="1" rIns="0" wrap="square" tIns="0">
            <a:normAutofit/>
          </a:bodyPr>
          <a:lstStyle>
            <a:lvl1pPr lvl="0" rtl="0">
              <a:spcBef>
                <a:spcPts val="0"/>
              </a:spcBef>
              <a:spcAft>
                <a:spcPts val="0"/>
              </a:spcAft>
              <a:buClr>
                <a:schemeClr val="dk2"/>
              </a:buClr>
              <a:buSzPts val="5000"/>
              <a:buNone/>
              <a:defRPr sz="5000">
                <a:solidFill>
                  <a:schemeClr val="dk2"/>
                </a:solidFill>
              </a:defRPr>
            </a:lvl1pPr>
            <a:lvl2pPr lvl="1"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2pPr>
            <a:lvl3pPr lvl="2"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3pPr>
            <a:lvl4pPr lvl="3"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4pPr>
            <a:lvl5pPr lvl="4"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5pPr>
            <a:lvl6pPr lvl="5"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6pPr>
            <a:lvl7pPr lvl="6"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7pPr>
            <a:lvl8pPr lvl="7"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8pPr>
            <a:lvl9pPr lvl="8" rtl="0">
              <a:spcBef>
                <a:spcPts val="0"/>
              </a:spcBef>
              <a:spcAft>
                <a:spcPts val="0"/>
              </a:spcAft>
              <a:buClr>
                <a:schemeClr val="dk2"/>
              </a:buClr>
              <a:buSzPts val="5000"/>
              <a:buFont typeface="Montserrat"/>
              <a:buNone/>
              <a:defRPr b="1" sz="5000">
                <a:solidFill>
                  <a:schemeClr val="dk2"/>
                </a:solidFill>
                <a:latin typeface="Montserrat"/>
                <a:ea typeface="Montserrat"/>
                <a:cs typeface="Montserrat"/>
                <a:sym typeface="Montserrat"/>
              </a:defRPr>
            </a:lvl9pPr>
          </a:lstStyle>
          <a:p/>
        </p:txBody>
      </p:sp>
      <p:pic>
        <p:nvPicPr>
          <p:cNvPr id="135" name="Google Shape;135;p20"/>
          <p:cNvPicPr preferRelativeResize="0"/>
          <p:nvPr/>
        </p:nvPicPr>
        <p:blipFill>
          <a:blip r:embed="rId2">
            <a:alphaModFix/>
          </a:blip>
          <a:stretch>
            <a:fillRect/>
          </a:stretch>
        </p:blipFill>
        <p:spPr>
          <a:xfrm>
            <a:off x="719575" y="723601"/>
            <a:ext cx="1410001" cy="6597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_4">
    <p:bg>
      <p:bgPr>
        <a:solidFill>
          <a:schemeClr val="lt1"/>
        </a:solidFill>
      </p:bgPr>
    </p:bg>
    <p:spTree>
      <p:nvGrpSpPr>
        <p:cNvPr id="136" name="Shape 136"/>
        <p:cNvGrpSpPr/>
        <p:nvPr/>
      </p:nvGrpSpPr>
      <p:grpSpPr>
        <a:xfrm>
          <a:off x="0" y="0"/>
          <a:ext cx="0" cy="0"/>
          <a:chOff x="0" y="0"/>
          <a:chExt cx="0" cy="0"/>
        </a:xfrm>
      </p:grpSpPr>
      <p:sp>
        <p:nvSpPr>
          <p:cNvPr id="137" name="Google Shape;137;p21"/>
          <p:cNvSpPr txBox="1"/>
          <p:nvPr>
            <p:ph idx="1" type="subTitle"/>
          </p:nvPr>
        </p:nvSpPr>
        <p:spPr>
          <a:xfrm>
            <a:off x="566250" y="283025"/>
            <a:ext cx="4005900" cy="324000"/>
          </a:xfrm>
          <a:prstGeom prst="rect">
            <a:avLst/>
          </a:prstGeom>
        </p:spPr>
        <p:txBody>
          <a:bodyPr anchorCtr="0" anchor="ctr" bIns="0" lIns="0" spcFirstLastPara="1" rIns="0" wrap="square" tIns="0">
            <a:norm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138" name="Google Shape;138;p21"/>
          <p:cNvSpPr txBox="1"/>
          <p:nvPr>
            <p:ph idx="2" type="subTitle"/>
          </p:nvPr>
        </p:nvSpPr>
        <p:spPr>
          <a:xfrm>
            <a:off x="566250" y="812850"/>
            <a:ext cx="6648900" cy="503400"/>
          </a:xfrm>
          <a:prstGeom prst="rect">
            <a:avLst/>
          </a:prstGeom>
        </p:spPr>
        <p:txBody>
          <a:bodyPr anchorCtr="0" anchor="b" bIns="0" lIns="0" spcFirstLastPara="1" rIns="0" wrap="square" tIns="0">
            <a:norm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139" name="Google Shape;139;p21"/>
          <p:cNvSpPr txBox="1"/>
          <p:nvPr>
            <p:ph idx="3" type="body"/>
          </p:nvPr>
        </p:nvSpPr>
        <p:spPr>
          <a:xfrm>
            <a:off x="566250" y="1522075"/>
            <a:ext cx="8040900" cy="2638500"/>
          </a:xfrm>
          <a:prstGeom prst="rect">
            <a:avLst/>
          </a:prstGeom>
        </p:spPr>
        <p:txBody>
          <a:bodyPr anchorCtr="0" anchor="t" bIns="0" lIns="0" spcFirstLastPara="1" rIns="0" wrap="square" tIns="0">
            <a:norm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Blank Text Slide">
  <p:cSld name="BLANK_4">
    <p:bg>
      <p:bgPr>
        <a:solidFill>
          <a:schemeClr val="accent3"/>
        </a:solidFill>
      </p:bgPr>
    </p:bg>
    <p:spTree>
      <p:nvGrpSpPr>
        <p:cNvPr id="14" name="Shape 14"/>
        <p:cNvGrpSpPr/>
        <p:nvPr/>
      </p:nvGrpSpPr>
      <p:grpSpPr>
        <a:xfrm>
          <a:off x="0" y="0"/>
          <a:ext cx="0" cy="0"/>
          <a:chOff x="0" y="0"/>
          <a:chExt cx="0" cy="0"/>
        </a:xfrm>
      </p:grpSpPr>
      <p:sp>
        <p:nvSpPr>
          <p:cNvPr id="15" name="Google Shape;15;p3"/>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16" name="Google Shape;16;p3"/>
          <p:cNvSpPr txBox="1"/>
          <p:nvPr>
            <p:ph idx="2" type="subTitle"/>
          </p:nvPr>
        </p:nvSpPr>
        <p:spPr>
          <a:xfrm>
            <a:off x="566250" y="812850"/>
            <a:ext cx="6648900" cy="5034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17" name="Google Shape;17;p3"/>
          <p:cNvSpPr txBox="1"/>
          <p:nvPr>
            <p:ph idx="3" type="body"/>
          </p:nvPr>
        </p:nvSpPr>
        <p:spPr>
          <a:xfrm>
            <a:off x="566250" y="1522075"/>
            <a:ext cx="8040900" cy="2638500"/>
          </a:xfrm>
          <a:prstGeom prst="rect">
            <a:avLst/>
          </a:prstGeom>
        </p:spPr>
        <p:txBody>
          <a:bodyPr anchorCtr="0" anchor="t" bIns="0" lIns="0" spcFirstLastPara="1" rIns="0" wrap="square" tIns="0">
            <a:sp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pic>
        <p:nvPicPr>
          <p:cNvPr id="18" name="Google Shape;18;p3"/>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19" name="Google Shape;19;p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 Light">
  <p:cSld name="BLANK_4_1">
    <p:bg>
      <p:bgPr>
        <a:solidFill>
          <a:schemeClr val="lt1"/>
        </a:solidFill>
      </p:bgPr>
    </p:bg>
    <p:spTree>
      <p:nvGrpSpPr>
        <p:cNvPr id="140" name="Shape 140"/>
        <p:cNvGrpSpPr/>
        <p:nvPr/>
      </p:nvGrpSpPr>
      <p:grpSpPr>
        <a:xfrm>
          <a:off x="0" y="0"/>
          <a:ext cx="0" cy="0"/>
          <a:chOff x="0" y="0"/>
          <a:chExt cx="0" cy="0"/>
        </a:xfrm>
      </p:grpSpPr>
      <p:pic>
        <p:nvPicPr>
          <p:cNvPr id="141" name="Google Shape;141;p22"/>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142" name="Google Shape;142;p22"/>
          <p:cNvSpPr txBox="1"/>
          <p:nvPr>
            <p:ph idx="1" type="subTitle"/>
          </p:nvPr>
        </p:nvSpPr>
        <p:spPr>
          <a:xfrm>
            <a:off x="566250" y="283025"/>
            <a:ext cx="4005900" cy="324000"/>
          </a:xfrm>
          <a:prstGeom prst="rect">
            <a:avLst/>
          </a:prstGeom>
        </p:spPr>
        <p:txBody>
          <a:bodyPr anchorCtr="0" anchor="ctr" bIns="0" lIns="0" spcFirstLastPara="1" rIns="0" wrap="square" tIns="0">
            <a:norm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pic>
        <p:nvPicPr>
          <p:cNvPr id="143" name="Google Shape;143;p22"/>
          <p:cNvPicPr preferRelativeResize="0"/>
          <p:nvPr/>
        </p:nvPicPr>
        <p:blipFill rotWithShape="1">
          <a:blip r:embed="rId3">
            <a:alphaModFix/>
          </a:blip>
          <a:srcRect b="0" l="14559" r="9133" t="0"/>
          <a:stretch/>
        </p:blipFill>
        <p:spPr>
          <a:xfrm rot="5400000">
            <a:off x="4673625" y="674426"/>
            <a:ext cx="5146976" cy="3793775"/>
          </a:xfrm>
          <a:prstGeom prst="rect">
            <a:avLst/>
          </a:prstGeom>
          <a:noFill/>
          <a:ln>
            <a:noFill/>
          </a:ln>
        </p:spPr>
      </p:pic>
      <p:sp>
        <p:nvSpPr>
          <p:cNvPr id="144" name="Google Shape;144;p22"/>
          <p:cNvSpPr txBox="1"/>
          <p:nvPr>
            <p:ph idx="2" type="subTitle"/>
          </p:nvPr>
        </p:nvSpPr>
        <p:spPr>
          <a:xfrm>
            <a:off x="566250" y="1312925"/>
            <a:ext cx="4207200" cy="985200"/>
          </a:xfrm>
          <a:prstGeom prst="rect">
            <a:avLst/>
          </a:prstGeom>
        </p:spPr>
        <p:txBody>
          <a:bodyPr anchorCtr="0" anchor="b" bIns="0" lIns="0" spcFirstLastPara="1" rIns="0" wrap="square" tIns="0">
            <a:norm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145" name="Google Shape;145;p22"/>
          <p:cNvSpPr txBox="1"/>
          <p:nvPr>
            <p:ph idx="3" type="body"/>
          </p:nvPr>
        </p:nvSpPr>
        <p:spPr>
          <a:xfrm>
            <a:off x="566250" y="2440600"/>
            <a:ext cx="4005900" cy="1719900"/>
          </a:xfrm>
          <a:prstGeom prst="rect">
            <a:avLst/>
          </a:prstGeom>
        </p:spPr>
        <p:txBody>
          <a:bodyPr anchorCtr="0" anchor="t" bIns="0" lIns="0" spcFirstLastPara="1" rIns="0" wrap="square" tIns="0">
            <a:norm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pic>
        <p:nvPicPr>
          <p:cNvPr id="146" name="Google Shape;146;p22"/>
          <p:cNvPicPr preferRelativeResize="0"/>
          <p:nvPr/>
        </p:nvPicPr>
        <p:blipFill>
          <a:blip r:embed="rId4">
            <a:alphaModFix/>
          </a:blip>
          <a:stretch>
            <a:fillRect/>
          </a:stretch>
        </p:blipFill>
        <p:spPr>
          <a:xfrm>
            <a:off x="8154150" y="4561600"/>
            <a:ext cx="585625" cy="2740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 Light">
  <p:cSld name="BLANK_4_1_1">
    <p:bg>
      <p:bgPr>
        <a:solidFill>
          <a:schemeClr val="lt1"/>
        </a:solidFill>
      </p:bgPr>
    </p:bg>
    <p:spTree>
      <p:nvGrpSpPr>
        <p:cNvPr id="147" name="Shape 147"/>
        <p:cNvGrpSpPr/>
        <p:nvPr/>
      </p:nvGrpSpPr>
      <p:grpSpPr>
        <a:xfrm>
          <a:off x="0" y="0"/>
          <a:ext cx="0" cy="0"/>
          <a:chOff x="0" y="0"/>
          <a:chExt cx="0" cy="0"/>
        </a:xfrm>
      </p:grpSpPr>
      <p:pic>
        <p:nvPicPr>
          <p:cNvPr id="148" name="Google Shape;148;p23"/>
          <p:cNvPicPr preferRelativeResize="0"/>
          <p:nvPr/>
        </p:nvPicPr>
        <p:blipFill rotWithShape="1">
          <a:blip r:embed="rId2">
            <a:alphaModFix/>
          </a:blip>
          <a:srcRect b="0" l="14559" r="9133" t="0"/>
          <a:stretch/>
        </p:blipFill>
        <p:spPr>
          <a:xfrm rot="5400000">
            <a:off x="-676600" y="674426"/>
            <a:ext cx="5146976" cy="3793775"/>
          </a:xfrm>
          <a:prstGeom prst="rect">
            <a:avLst/>
          </a:prstGeom>
          <a:noFill/>
          <a:ln>
            <a:noFill/>
          </a:ln>
        </p:spPr>
      </p:pic>
      <p:sp>
        <p:nvSpPr>
          <p:cNvPr id="149" name="Google Shape;149;p23"/>
          <p:cNvSpPr txBox="1"/>
          <p:nvPr>
            <p:ph idx="1" type="subTitle"/>
          </p:nvPr>
        </p:nvSpPr>
        <p:spPr>
          <a:xfrm>
            <a:off x="4303575" y="1312925"/>
            <a:ext cx="4450500" cy="985200"/>
          </a:xfrm>
          <a:prstGeom prst="rect">
            <a:avLst/>
          </a:prstGeom>
        </p:spPr>
        <p:txBody>
          <a:bodyPr anchorCtr="0" anchor="b" bIns="0" lIns="0" spcFirstLastPara="1" rIns="0" wrap="square" tIns="0">
            <a:norm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150" name="Google Shape;150;p23"/>
          <p:cNvSpPr txBox="1"/>
          <p:nvPr>
            <p:ph idx="2" type="body"/>
          </p:nvPr>
        </p:nvSpPr>
        <p:spPr>
          <a:xfrm>
            <a:off x="4303575" y="2440600"/>
            <a:ext cx="4450500" cy="1719900"/>
          </a:xfrm>
          <a:prstGeom prst="rect">
            <a:avLst/>
          </a:prstGeom>
        </p:spPr>
        <p:txBody>
          <a:bodyPr anchorCtr="0" anchor="t" bIns="0" lIns="0" spcFirstLastPara="1" rIns="0" wrap="square" tIns="0">
            <a:norm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51" name="Google Shape;151;p23"/>
          <p:cNvSpPr txBox="1"/>
          <p:nvPr>
            <p:ph idx="3" type="subTitle"/>
          </p:nvPr>
        </p:nvSpPr>
        <p:spPr>
          <a:xfrm>
            <a:off x="4303575" y="283025"/>
            <a:ext cx="4101600" cy="324000"/>
          </a:xfrm>
          <a:prstGeom prst="rect">
            <a:avLst/>
          </a:prstGeom>
        </p:spPr>
        <p:txBody>
          <a:bodyPr anchorCtr="0" anchor="ctr" bIns="0" lIns="0" spcFirstLastPara="1" rIns="0" wrap="square" tIns="0">
            <a:norm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152" name="Google Shape;152;p23"/>
          <p:cNvSpPr txBox="1"/>
          <p:nvPr/>
        </p:nvSpPr>
        <p:spPr>
          <a:xfrm>
            <a:off x="244075" y="4579800"/>
            <a:ext cx="5856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lt1"/>
                </a:solidFill>
                <a:latin typeface="Montserrat"/>
                <a:ea typeface="Montserrat"/>
                <a:cs typeface="Montserrat"/>
                <a:sym typeface="Montserrat"/>
              </a:rPr>
              <a:t>‹#›</a:t>
            </a:fld>
            <a:endParaRPr b="1" sz="800">
              <a:solidFill>
                <a:schemeClr val="lt1"/>
              </a:solidFill>
              <a:latin typeface="Montserrat"/>
              <a:ea typeface="Montserrat"/>
              <a:cs typeface="Montserrat"/>
              <a:sym typeface="Montserra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153" name="Shape 153"/>
        <p:cNvGrpSpPr/>
        <p:nvPr/>
      </p:nvGrpSpPr>
      <p:grpSpPr>
        <a:xfrm>
          <a:off x="0" y="0"/>
          <a:ext cx="0" cy="0"/>
          <a:chOff x="0" y="0"/>
          <a:chExt cx="0" cy="0"/>
        </a:xfrm>
      </p:grpSpPr>
      <p:sp>
        <p:nvSpPr>
          <p:cNvPr id="154" name="Google Shape;154;p24"/>
          <p:cNvSpPr txBox="1"/>
          <p:nvPr>
            <p:ph idx="12" type="sldNum"/>
          </p:nvPr>
        </p:nvSpPr>
        <p:spPr>
          <a:xfrm>
            <a:off x="4484637" y="4905375"/>
            <a:ext cx="170100" cy="178500"/>
          </a:xfrm>
          <a:prstGeom prst="rect">
            <a:avLst/>
          </a:prstGeom>
          <a:noFill/>
          <a:ln>
            <a:noFill/>
          </a:ln>
        </p:spPr>
        <p:txBody>
          <a:bodyPr anchorCtr="0" anchor="t" bIns="19750" lIns="19750" spcFirstLastPara="1" rIns="19750" wrap="square" tIns="197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400">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2 dark">
  <p:cSld name="BLANK_10_3">
    <p:bg>
      <p:bgPr>
        <a:solidFill>
          <a:schemeClr val="dk1"/>
        </a:solidFill>
      </p:bgPr>
    </p:bg>
    <p:spTree>
      <p:nvGrpSpPr>
        <p:cNvPr id="159" name="Shape 159"/>
        <p:cNvGrpSpPr/>
        <p:nvPr/>
      </p:nvGrpSpPr>
      <p:grpSpPr>
        <a:xfrm>
          <a:off x="0" y="0"/>
          <a:ext cx="0" cy="0"/>
          <a:chOff x="0" y="0"/>
          <a:chExt cx="0" cy="0"/>
        </a:xfrm>
      </p:grpSpPr>
      <p:sp>
        <p:nvSpPr>
          <p:cNvPr id="160" name="Google Shape;160;p26"/>
          <p:cNvSpPr txBox="1"/>
          <p:nvPr>
            <p:ph type="title"/>
          </p:nvPr>
        </p:nvSpPr>
        <p:spPr>
          <a:xfrm>
            <a:off x="697205" y="2251700"/>
            <a:ext cx="4000500" cy="1740900"/>
          </a:xfrm>
          <a:prstGeom prst="rect">
            <a:avLst/>
          </a:prstGeom>
          <a:noFill/>
          <a:ln>
            <a:noFill/>
          </a:ln>
        </p:spPr>
        <p:txBody>
          <a:bodyPr anchorCtr="0" anchor="b" bIns="0" lIns="0" spcFirstLastPara="1" rIns="0" wrap="square" tIns="0">
            <a:noAutofit/>
          </a:bodyPr>
          <a:lstStyle>
            <a:lvl1pPr lvl="0" rtl="0">
              <a:lnSpc>
                <a:spcPct val="80000"/>
              </a:lnSpc>
              <a:spcBef>
                <a:spcPts val="0"/>
              </a:spcBef>
              <a:spcAft>
                <a:spcPts val="0"/>
              </a:spcAft>
              <a:buNone/>
              <a:defRPr b="1" sz="5000">
                <a:solidFill>
                  <a:srgbClr val="FFFFFF"/>
                </a:solidFill>
                <a:latin typeface="Montserrat"/>
                <a:ea typeface="Montserrat"/>
                <a:cs typeface="Montserrat"/>
                <a:sym typeface="Montserrat"/>
              </a:defRPr>
            </a:lvl1pPr>
            <a:lvl2pPr lvl="1" rtl="0">
              <a:spcBef>
                <a:spcPts val="0"/>
              </a:spcBef>
              <a:spcAft>
                <a:spcPts val="0"/>
              </a:spcAft>
              <a:buNone/>
              <a:defRPr b="1" sz="2100">
                <a:solidFill>
                  <a:schemeClr val="dk1"/>
                </a:solidFill>
                <a:latin typeface="Montserrat"/>
                <a:ea typeface="Montserrat"/>
                <a:cs typeface="Montserrat"/>
                <a:sym typeface="Montserrat"/>
              </a:defRPr>
            </a:lvl2pPr>
            <a:lvl3pPr lvl="2" rtl="0">
              <a:spcBef>
                <a:spcPts val="0"/>
              </a:spcBef>
              <a:spcAft>
                <a:spcPts val="0"/>
              </a:spcAft>
              <a:buNone/>
              <a:defRPr b="1" sz="2100">
                <a:solidFill>
                  <a:schemeClr val="dk1"/>
                </a:solidFill>
                <a:latin typeface="Montserrat"/>
                <a:ea typeface="Montserrat"/>
                <a:cs typeface="Montserrat"/>
                <a:sym typeface="Montserrat"/>
              </a:defRPr>
            </a:lvl3pPr>
            <a:lvl4pPr lvl="3" rtl="0">
              <a:spcBef>
                <a:spcPts val="0"/>
              </a:spcBef>
              <a:spcAft>
                <a:spcPts val="0"/>
              </a:spcAft>
              <a:buNone/>
              <a:defRPr b="1" sz="2100">
                <a:solidFill>
                  <a:schemeClr val="dk1"/>
                </a:solidFill>
                <a:latin typeface="Montserrat"/>
                <a:ea typeface="Montserrat"/>
                <a:cs typeface="Montserrat"/>
                <a:sym typeface="Montserrat"/>
              </a:defRPr>
            </a:lvl4pPr>
            <a:lvl5pPr lvl="4" rtl="0">
              <a:spcBef>
                <a:spcPts val="0"/>
              </a:spcBef>
              <a:spcAft>
                <a:spcPts val="0"/>
              </a:spcAft>
              <a:buNone/>
              <a:defRPr b="1" sz="2100">
                <a:solidFill>
                  <a:schemeClr val="dk1"/>
                </a:solidFill>
                <a:latin typeface="Montserrat"/>
                <a:ea typeface="Montserrat"/>
                <a:cs typeface="Montserrat"/>
                <a:sym typeface="Montserrat"/>
              </a:defRPr>
            </a:lvl5pPr>
            <a:lvl6pPr lvl="5" rtl="0">
              <a:spcBef>
                <a:spcPts val="0"/>
              </a:spcBef>
              <a:spcAft>
                <a:spcPts val="0"/>
              </a:spcAft>
              <a:buNone/>
              <a:defRPr b="1" sz="2100">
                <a:solidFill>
                  <a:schemeClr val="dk1"/>
                </a:solidFill>
                <a:latin typeface="Montserrat"/>
                <a:ea typeface="Montserrat"/>
                <a:cs typeface="Montserrat"/>
                <a:sym typeface="Montserrat"/>
              </a:defRPr>
            </a:lvl6pPr>
            <a:lvl7pPr lvl="6" rtl="0">
              <a:spcBef>
                <a:spcPts val="0"/>
              </a:spcBef>
              <a:spcAft>
                <a:spcPts val="0"/>
              </a:spcAft>
              <a:buNone/>
              <a:defRPr b="1" sz="2100">
                <a:solidFill>
                  <a:schemeClr val="dk1"/>
                </a:solidFill>
                <a:latin typeface="Montserrat"/>
                <a:ea typeface="Montserrat"/>
                <a:cs typeface="Montserrat"/>
                <a:sym typeface="Montserrat"/>
              </a:defRPr>
            </a:lvl7pPr>
            <a:lvl8pPr lvl="7" rtl="0">
              <a:spcBef>
                <a:spcPts val="0"/>
              </a:spcBef>
              <a:spcAft>
                <a:spcPts val="0"/>
              </a:spcAft>
              <a:buNone/>
              <a:defRPr b="1" sz="2100">
                <a:solidFill>
                  <a:schemeClr val="dk1"/>
                </a:solidFill>
                <a:latin typeface="Montserrat"/>
                <a:ea typeface="Montserrat"/>
                <a:cs typeface="Montserrat"/>
                <a:sym typeface="Montserrat"/>
              </a:defRPr>
            </a:lvl8pPr>
            <a:lvl9pPr lvl="8" rtl="0">
              <a:spcBef>
                <a:spcPts val="0"/>
              </a:spcBef>
              <a:spcAft>
                <a:spcPts val="0"/>
              </a:spcAft>
              <a:buNone/>
              <a:defRPr b="1" sz="2100">
                <a:solidFill>
                  <a:schemeClr val="dk1"/>
                </a:solidFill>
                <a:latin typeface="Montserrat"/>
                <a:ea typeface="Montserrat"/>
                <a:cs typeface="Montserrat"/>
                <a:sym typeface="Montserrat"/>
              </a:defRPr>
            </a:lvl9pPr>
          </a:lstStyle>
          <a:p/>
        </p:txBody>
      </p:sp>
      <p:sp>
        <p:nvSpPr>
          <p:cNvPr id="161" name="Google Shape;161;p26"/>
          <p:cNvSpPr txBox="1"/>
          <p:nvPr>
            <p:ph idx="1" type="subTitle"/>
          </p:nvPr>
        </p:nvSpPr>
        <p:spPr>
          <a:xfrm>
            <a:off x="697200" y="4421190"/>
            <a:ext cx="3269100" cy="225900"/>
          </a:xfrm>
          <a:prstGeom prst="rect">
            <a:avLst/>
          </a:prstGeom>
          <a:noFill/>
        </p:spPr>
        <p:txBody>
          <a:bodyPr anchorCtr="0" anchor="t" bIns="0" lIns="0" spcFirstLastPara="1" rIns="0" wrap="square" tIns="0">
            <a:noAutofit/>
          </a:bodyPr>
          <a:lstStyle>
            <a:lvl1pPr lvl="0" rtl="0">
              <a:spcBef>
                <a:spcPts val="0"/>
              </a:spcBef>
              <a:spcAft>
                <a:spcPts val="0"/>
              </a:spcAft>
              <a:buNone/>
              <a:defRPr sz="1300">
                <a:solidFill>
                  <a:srgbClr val="FFFFFF"/>
                </a:solidFill>
                <a:latin typeface="Montserrat SemiBold"/>
                <a:ea typeface="Montserrat SemiBold"/>
                <a:cs typeface="Montserrat SemiBold"/>
                <a:sym typeface="Montserrat SemiBold"/>
              </a:defRPr>
            </a:lvl1pPr>
            <a:lvl2pPr lvl="1" rtl="0">
              <a:spcBef>
                <a:spcPts val="0"/>
              </a:spcBef>
              <a:spcAft>
                <a:spcPts val="0"/>
              </a:spcAft>
              <a:buNone/>
              <a:defRPr sz="1300">
                <a:solidFill>
                  <a:srgbClr val="FFFFFF"/>
                </a:solidFill>
                <a:latin typeface="Montserrat SemiBold"/>
                <a:ea typeface="Montserrat SemiBold"/>
                <a:cs typeface="Montserrat SemiBold"/>
                <a:sym typeface="Montserrat SemiBold"/>
              </a:defRPr>
            </a:lvl2pPr>
            <a:lvl3pPr lvl="2" rtl="0">
              <a:spcBef>
                <a:spcPts val="0"/>
              </a:spcBef>
              <a:spcAft>
                <a:spcPts val="0"/>
              </a:spcAft>
              <a:buNone/>
              <a:defRPr sz="1300">
                <a:solidFill>
                  <a:srgbClr val="FFFFFF"/>
                </a:solidFill>
                <a:latin typeface="Montserrat SemiBold"/>
                <a:ea typeface="Montserrat SemiBold"/>
                <a:cs typeface="Montserrat SemiBold"/>
                <a:sym typeface="Montserrat SemiBold"/>
              </a:defRPr>
            </a:lvl3pPr>
            <a:lvl4pPr lvl="3" rtl="0">
              <a:spcBef>
                <a:spcPts val="0"/>
              </a:spcBef>
              <a:spcAft>
                <a:spcPts val="0"/>
              </a:spcAft>
              <a:buNone/>
              <a:defRPr sz="1300">
                <a:solidFill>
                  <a:srgbClr val="FFFFFF"/>
                </a:solidFill>
                <a:latin typeface="Montserrat SemiBold"/>
                <a:ea typeface="Montserrat SemiBold"/>
                <a:cs typeface="Montserrat SemiBold"/>
                <a:sym typeface="Montserrat SemiBold"/>
              </a:defRPr>
            </a:lvl4pPr>
            <a:lvl5pPr lvl="4" rtl="0">
              <a:spcBef>
                <a:spcPts val="0"/>
              </a:spcBef>
              <a:spcAft>
                <a:spcPts val="0"/>
              </a:spcAft>
              <a:buNone/>
              <a:defRPr sz="1300">
                <a:solidFill>
                  <a:srgbClr val="FFFFFF"/>
                </a:solidFill>
                <a:latin typeface="Montserrat SemiBold"/>
                <a:ea typeface="Montserrat SemiBold"/>
                <a:cs typeface="Montserrat SemiBold"/>
                <a:sym typeface="Montserrat SemiBold"/>
              </a:defRPr>
            </a:lvl5pPr>
            <a:lvl6pPr lvl="5" rtl="0">
              <a:spcBef>
                <a:spcPts val="0"/>
              </a:spcBef>
              <a:spcAft>
                <a:spcPts val="0"/>
              </a:spcAft>
              <a:buNone/>
              <a:defRPr sz="1300">
                <a:solidFill>
                  <a:srgbClr val="FFFFFF"/>
                </a:solidFill>
                <a:latin typeface="Montserrat SemiBold"/>
                <a:ea typeface="Montserrat SemiBold"/>
                <a:cs typeface="Montserrat SemiBold"/>
                <a:sym typeface="Montserrat SemiBold"/>
              </a:defRPr>
            </a:lvl6pPr>
            <a:lvl7pPr lvl="6" rtl="0">
              <a:spcBef>
                <a:spcPts val="0"/>
              </a:spcBef>
              <a:spcAft>
                <a:spcPts val="0"/>
              </a:spcAft>
              <a:buNone/>
              <a:defRPr sz="1300">
                <a:solidFill>
                  <a:srgbClr val="FFFFFF"/>
                </a:solidFill>
                <a:latin typeface="Montserrat SemiBold"/>
                <a:ea typeface="Montserrat SemiBold"/>
                <a:cs typeface="Montserrat SemiBold"/>
                <a:sym typeface="Montserrat SemiBold"/>
              </a:defRPr>
            </a:lvl7pPr>
            <a:lvl8pPr lvl="7" rtl="0">
              <a:spcBef>
                <a:spcPts val="0"/>
              </a:spcBef>
              <a:spcAft>
                <a:spcPts val="0"/>
              </a:spcAft>
              <a:buNone/>
              <a:defRPr sz="1300">
                <a:solidFill>
                  <a:srgbClr val="FFFFFF"/>
                </a:solidFill>
                <a:latin typeface="Montserrat SemiBold"/>
                <a:ea typeface="Montserrat SemiBold"/>
                <a:cs typeface="Montserrat SemiBold"/>
                <a:sym typeface="Montserrat SemiBold"/>
              </a:defRPr>
            </a:lvl8pPr>
            <a:lvl9pPr lvl="8" rtl="0">
              <a:spcBef>
                <a:spcPts val="0"/>
              </a:spcBef>
              <a:spcAft>
                <a:spcPts val="0"/>
              </a:spcAft>
              <a:buNone/>
              <a:defRPr sz="1300">
                <a:solidFill>
                  <a:srgbClr val="FFFFFF"/>
                </a:solidFill>
                <a:latin typeface="Montserrat SemiBold"/>
                <a:ea typeface="Montserrat SemiBold"/>
                <a:cs typeface="Montserrat SemiBold"/>
                <a:sym typeface="Montserrat SemiBold"/>
              </a:defRPr>
            </a:lvl9pPr>
          </a:lstStyle>
          <a:p/>
        </p:txBody>
      </p:sp>
      <p:pic>
        <p:nvPicPr>
          <p:cNvPr id="162" name="Google Shape;162;p26"/>
          <p:cNvPicPr preferRelativeResize="0"/>
          <p:nvPr/>
        </p:nvPicPr>
        <p:blipFill>
          <a:blip r:embed="rId2">
            <a:alphaModFix/>
          </a:blip>
          <a:stretch>
            <a:fillRect/>
          </a:stretch>
        </p:blipFill>
        <p:spPr>
          <a:xfrm>
            <a:off x="7594100" y="4193344"/>
            <a:ext cx="1112450" cy="520475"/>
          </a:xfrm>
          <a:prstGeom prst="rect">
            <a:avLst/>
          </a:prstGeom>
          <a:noFill/>
          <a:ln>
            <a:noFill/>
          </a:ln>
        </p:spPr>
      </p:pic>
      <p:grpSp>
        <p:nvGrpSpPr>
          <p:cNvPr id="163" name="Google Shape;163;p26"/>
          <p:cNvGrpSpPr/>
          <p:nvPr/>
        </p:nvGrpSpPr>
        <p:grpSpPr>
          <a:xfrm>
            <a:off x="8603989" y="512325"/>
            <a:ext cx="111299" cy="109313"/>
            <a:chOff x="8639131" y="359925"/>
            <a:chExt cx="111299" cy="109313"/>
          </a:xfrm>
        </p:grpSpPr>
        <p:sp>
          <p:nvSpPr>
            <p:cNvPr id="164" name="Google Shape;164;p26"/>
            <p:cNvSpPr/>
            <p:nvPr/>
          </p:nvSpPr>
          <p:spPr>
            <a:xfrm>
              <a:off x="8639131" y="359925"/>
              <a:ext cx="31500" cy="10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6"/>
            <p:cNvSpPr/>
            <p:nvPr/>
          </p:nvSpPr>
          <p:spPr>
            <a:xfrm rot="5400000">
              <a:off x="8680381" y="399188"/>
              <a:ext cx="31500" cy="10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26"/>
          <p:cNvSpPr/>
          <p:nvPr/>
        </p:nvSpPr>
        <p:spPr>
          <a:xfrm>
            <a:off x="19250" y="4270025"/>
            <a:ext cx="678000" cy="18600"/>
          </a:xfrm>
          <a:prstGeom prst="rect">
            <a:avLst/>
          </a:prstGeom>
          <a:solidFill>
            <a:srgbClr val="CD31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D3131"/>
              </a:solidFill>
            </a:endParaRPr>
          </a:p>
        </p:txBody>
      </p:sp>
      <p:sp>
        <p:nvSpPr>
          <p:cNvPr id="167" name="Google Shape;167;p26"/>
          <p:cNvSpPr/>
          <p:nvPr/>
        </p:nvSpPr>
        <p:spPr>
          <a:xfrm>
            <a:off x="697200" y="4270025"/>
            <a:ext cx="1214700" cy="1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2 light">
  <p:cSld name="BLANK_10_3_1">
    <p:spTree>
      <p:nvGrpSpPr>
        <p:cNvPr id="168" name="Shape 168"/>
        <p:cNvGrpSpPr/>
        <p:nvPr/>
      </p:nvGrpSpPr>
      <p:grpSpPr>
        <a:xfrm>
          <a:off x="0" y="0"/>
          <a:ext cx="0" cy="0"/>
          <a:chOff x="0" y="0"/>
          <a:chExt cx="0" cy="0"/>
        </a:xfrm>
      </p:grpSpPr>
      <p:pic>
        <p:nvPicPr>
          <p:cNvPr id="169" name="Google Shape;169;p27"/>
          <p:cNvPicPr preferRelativeResize="0"/>
          <p:nvPr/>
        </p:nvPicPr>
        <p:blipFill>
          <a:blip r:embed="rId2">
            <a:alphaModFix/>
          </a:blip>
          <a:stretch>
            <a:fillRect/>
          </a:stretch>
        </p:blipFill>
        <p:spPr>
          <a:xfrm>
            <a:off x="7601311" y="4193288"/>
            <a:ext cx="1115568" cy="520598"/>
          </a:xfrm>
          <a:prstGeom prst="rect">
            <a:avLst/>
          </a:prstGeom>
          <a:noFill/>
          <a:ln>
            <a:noFill/>
          </a:ln>
        </p:spPr>
      </p:pic>
      <p:sp>
        <p:nvSpPr>
          <p:cNvPr id="170" name="Google Shape;170;p27"/>
          <p:cNvSpPr txBox="1"/>
          <p:nvPr>
            <p:ph type="title"/>
          </p:nvPr>
        </p:nvSpPr>
        <p:spPr>
          <a:xfrm>
            <a:off x="697205" y="2251700"/>
            <a:ext cx="4000500" cy="1740900"/>
          </a:xfrm>
          <a:prstGeom prst="rect">
            <a:avLst/>
          </a:prstGeom>
          <a:noFill/>
          <a:ln>
            <a:noFill/>
          </a:ln>
        </p:spPr>
        <p:txBody>
          <a:bodyPr anchorCtr="0" anchor="b" bIns="0" lIns="0" spcFirstLastPara="1" rIns="0" wrap="square" tIns="0">
            <a:noAutofit/>
          </a:bodyPr>
          <a:lstStyle>
            <a:lvl1pPr lvl="0" rtl="0">
              <a:lnSpc>
                <a:spcPct val="80000"/>
              </a:lnSpc>
              <a:spcBef>
                <a:spcPts val="0"/>
              </a:spcBef>
              <a:spcAft>
                <a:spcPts val="0"/>
              </a:spcAft>
              <a:buNone/>
              <a:defRPr b="1" sz="5000">
                <a:latin typeface="Montserrat"/>
                <a:ea typeface="Montserrat"/>
                <a:cs typeface="Montserrat"/>
                <a:sym typeface="Montserrat"/>
              </a:defRPr>
            </a:lvl1pPr>
            <a:lvl2pPr lvl="1" rtl="0">
              <a:spcBef>
                <a:spcPts val="0"/>
              </a:spcBef>
              <a:spcAft>
                <a:spcPts val="0"/>
              </a:spcAft>
              <a:buNone/>
              <a:defRPr b="1" sz="2100">
                <a:latin typeface="Montserrat"/>
                <a:ea typeface="Montserrat"/>
                <a:cs typeface="Montserrat"/>
                <a:sym typeface="Montserrat"/>
              </a:defRPr>
            </a:lvl2pPr>
            <a:lvl3pPr lvl="2" rtl="0">
              <a:spcBef>
                <a:spcPts val="0"/>
              </a:spcBef>
              <a:spcAft>
                <a:spcPts val="0"/>
              </a:spcAft>
              <a:buNone/>
              <a:defRPr b="1" sz="2100">
                <a:latin typeface="Montserrat"/>
                <a:ea typeface="Montserrat"/>
                <a:cs typeface="Montserrat"/>
                <a:sym typeface="Montserrat"/>
              </a:defRPr>
            </a:lvl3pPr>
            <a:lvl4pPr lvl="3" rtl="0">
              <a:spcBef>
                <a:spcPts val="0"/>
              </a:spcBef>
              <a:spcAft>
                <a:spcPts val="0"/>
              </a:spcAft>
              <a:buNone/>
              <a:defRPr b="1" sz="2100">
                <a:latin typeface="Montserrat"/>
                <a:ea typeface="Montserrat"/>
                <a:cs typeface="Montserrat"/>
                <a:sym typeface="Montserrat"/>
              </a:defRPr>
            </a:lvl4pPr>
            <a:lvl5pPr lvl="4" rtl="0">
              <a:spcBef>
                <a:spcPts val="0"/>
              </a:spcBef>
              <a:spcAft>
                <a:spcPts val="0"/>
              </a:spcAft>
              <a:buNone/>
              <a:defRPr b="1" sz="2100">
                <a:latin typeface="Montserrat"/>
                <a:ea typeface="Montserrat"/>
                <a:cs typeface="Montserrat"/>
                <a:sym typeface="Montserrat"/>
              </a:defRPr>
            </a:lvl5pPr>
            <a:lvl6pPr lvl="5" rtl="0">
              <a:spcBef>
                <a:spcPts val="0"/>
              </a:spcBef>
              <a:spcAft>
                <a:spcPts val="0"/>
              </a:spcAft>
              <a:buNone/>
              <a:defRPr b="1" sz="2100">
                <a:latin typeface="Montserrat"/>
                <a:ea typeface="Montserrat"/>
                <a:cs typeface="Montserrat"/>
                <a:sym typeface="Montserrat"/>
              </a:defRPr>
            </a:lvl6pPr>
            <a:lvl7pPr lvl="6" rtl="0">
              <a:spcBef>
                <a:spcPts val="0"/>
              </a:spcBef>
              <a:spcAft>
                <a:spcPts val="0"/>
              </a:spcAft>
              <a:buNone/>
              <a:defRPr b="1" sz="2100">
                <a:latin typeface="Montserrat"/>
                <a:ea typeface="Montserrat"/>
                <a:cs typeface="Montserrat"/>
                <a:sym typeface="Montserrat"/>
              </a:defRPr>
            </a:lvl7pPr>
            <a:lvl8pPr lvl="7" rtl="0">
              <a:spcBef>
                <a:spcPts val="0"/>
              </a:spcBef>
              <a:spcAft>
                <a:spcPts val="0"/>
              </a:spcAft>
              <a:buNone/>
              <a:defRPr b="1" sz="2100">
                <a:latin typeface="Montserrat"/>
                <a:ea typeface="Montserrat"/>
                <a:cs typeface="Montserrat"/>
                <a:sym typeface="Montserrat"/>
              </a:defRPr>
            </a:lvl8pPr>
            <a:lvl9pPr lvl="8" rtl="0">
              <a:spcBef>
                <a:spcPts val="0"/>
              </a:spcBef>
              <a:spcAft>
                <a:spcPts val="0"/>
              </a:spcAft>
              <a:buNone/>
              <a:defRPr b="1" sz="2100">
                <a:latin typeface="Montserrat"/>
                <a:ea typeface="Montserrat"/>
                <a:cs typeface="Montserrat"/>
                <a:sym typeface="Montserrat"/>
              </a:defRPr>
            </a:lvl9pPr>
          </a:lstStyle>
          <a:p/>
        </p:txBody>
      </p:sp>
      <p:sp>
        <p:nvSpPr>
          <p:cNvPr id="171" name="Google Shape;171;p27"/>
          <p:cNvSpPr txBox="1"/>
          <p:nvPr>
            <p:ph idx="1" type="subTitle"/>
          </p:nvPr>
        </p:nvSpPr>
        <p:spPr>
          <a:xfrm>
            <a:off x="697200" y="4421190"/>
            <a:ext cx="3269100" cy="225900"/>
          </a:xfrm>
          <a:prstGeom prst="rect">
            <a:avLst/>
          </a:prstGeom>
          <a:noFill/>
        </p:spPr>
        <p:txBody>
          <a:bodyPr anchorCtr="0" anchor="t" bIns="0" lIns="0" spcFirstLastPara="1" rIns="0" wrap="square" tIns="0">
            <a:noAutofit/>
          </a:bodyPr>
          <a:lstStyle>
            <a:lvl1pPr lvl="0" rtl="0">
              <a:spcBef>
                <a:spcPts val="0"/>
              </a:spcBef>
              <a:spcAft>
                <a:spcPts val="0"/>
              </a:spcAft>
              <a:buNone/>
              <a:defRPr sz="1300">
                <a:latin typeface="Montserrat"/>
                <a:ea typeface="Montserrat"/>
                <a:cs typeface="Montserrat"/>
                <a:sym typeface="Montserrat"/>
              </a:defRPr>
            </a:lvl1pPr>
            <a:lvl2pPr lvl="1" rtl="0">
              <a:spcBef>
                <a:spcPts val="0"/>
              </a:spcBef>
              <a:spcAft>
                <a:spcPts val="0"/>
              </a:spcAft>
              <a:buNone/>
              <a:defRPr sz="1300">
                <a:latin typeface="Montserrat SemiBold"/>
                <a:ea typeface="Montserrat SemiBold"/>
                <a:cs typeface="Montserrat SemiBold"/>
                <a:sym typeface="Montserrat SemiBold"/>
              </a:defRPr>
            </a:lvl2pPr>
            <a:lvl3pPr lvl="2" rtl="0">
              <a:spcBef>
                <a:spcPts val="0"/>
              </a:spcBef>
              <a:spcAft>
                <a:spcPts val="0"/>
              </a:spcAft>
              <a:buNone/>
              <a:defRPr sz="1300">
                <a:latin typeface="Montserrat SemiBold"/>
                <a:ea typeface="Montserrat SemiBold"/>
                <a:cs typeface="Montserrat SemiBold"/>
                <a:sym typeface="Montserrat SemiBold"/>
              </a:defRPr>
            </a:lvl3pPr>
            <a:lvl4pPr lvl="3" rtl="0">
              <a:spcBef>
                <a:spcPts val="0"/>
              </a:spcBef>
              <a:spcAft>
                <a:spcPts val="0"/>
              </a:spcAft>
              <a:buNone/>
              <a:defRPr sz="1300">
                <a:latin typeface="Montserrat SemiBold"/>
                <a:ea typeface="Montserrat SemiBold"/>
                <a:cs typeface="Montserrat SemiBold"/>
                <a:sym typeface="Montserrat SemiBold"/>
              </a:defRPr>
            </a:lvl4pPr>
            <a:lvl5pPr lvl="4" rtl="0">
              <a:spcBef>
                <a:spcPts val="0"/>
              </a:spcBef>
              <a:spcAft>
                <a:spcPts val="0"/>
              </a:spcAft>
              <a:buNone/>
              <a:defRPr sz="1300">
                <a:latin typeface="Montserrat SemiBold"/>
                <a:ea typeface="Montserrat SemiBold"/>
                <a:cs typeface="Montserrat SemiBold"/>
                <a:sym typeface="Montserrat SemiBold"/>
              </a:defRPr>
            </a:lvl5pPr>
            <a:lvl6pPr lvl="5" rtl="0">
              <a:spcBef>
                <a:spcPts val="0"/>
              </a:spcBef>
              <a:spcAft>
                <a:spcPts val="0"/>
              </a:spcAft>
              <a:buNone/>
              <a:defRPr sz="1300">
                <a:latin typeface="Montserrat SemiBold"/>
                <a:ea typeface="Montserrat SemiBold"/>
                <a:cs typeface="Montserrat SemiBold"/>
                <a:sym typeface="Montserrat SemiBold"/>
              </a:defRPr>
            </a:lvl6pPr>
            <a:lvl7pPr lvl="6" rtl="0">
              <a:spcBef>
                <a:spcPts val="0"/>
              </a:spcBef>
              <a:spcAft>
                <a:spcPts val="0"/>
              </a:spcAft>
              <a:buNone/>
              <a:defRPr sz="1300">
                <a:latin typeface="Montserrat SemiBold"/>
                <a:ea typeface="Montserrat SemiBold"/>
                <a:cs typeface="Montserrat SemiBold"/>
                <a:sym typeface="Montserrat SemiBold"/>
              </a:defRPr>
            </a:lvl7pPr>
            <a:lvl8pPr lvl="7" rtl="0">
              <a:spcBef>
                <a:spcPts val="0"/>
              </a:spcBef>
              <a:spcAft>
                <a:spcPts val="0"/>
              </a:spcAft>
              <a:buNone/>
              <a:defRPr sz="1300">
                <a:latin typeface="Montserrat SemiBold"/>
                <a:ea typeface="Montserrat SemiBold"/>
                <a:cs typeface="Montserrat SemiBold"/>
                <a:sym typeface="Montserrat SemiBold"/>
              </a:defRPr>
            </a:lvl8pPr>
            <a:lvl9pPr lvl="8" rtl="0">
              <a:spcBef>
                <a:spcPts val="0"/>
              </a:spcBef>
              <a:spcAft>
                <a:spcPts val="0"/>
              </a:spcAft>
              <a:buNone/>
              <a:defRPr sz="1300">
                <a:latin typeface="Montserrat SemiBold"/>
                <a:ea typeface="Montserrat SemiBold"/>
                <a:cs typeface="Montserrat SemiBold"/>
                <a:sym typeface="Montserrat SemiBold"/>
              </a:defRPr>
            </a:lvl9pPr>
          </a:lstStyle>
          <a:p/>
        </p:txBody>
      </p:sp>
      <p:grpSp>
        <p:nvGrpSpPr>
          <p:cNvPr id="172" name="Google Shape;172;p27"/>
          <p:cNvGrpSpPr/>
          <p:nvPr/>
        </p:nvGrpSpPr>
        <p:grpSpPr>
          <a:xfrm>
            <a:off x="8603989" y="512325"/>
            <a:ext cx="111299" cy="109313"/>
            <a:chOff x="8639131" y="359925"/>
            <a:chExt cx="111299" cy="109313"/>
          </a:xfrm>
        </p:grpSpPr>
        <p:sp>
          <p:nvSpPr>
            <p:cNvPr id="173" name="Google Shape;173;p27"/>
            <p:cNvSpPr/>
            <p:nvPr/>
          </p:nvSpPr>
          <p:spPr>
            <a:xfrm>
              <a:off x="8639131" y="359925"/>
              <a:ext cx="31500" cy="10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7"/>
            <p:cNvSpPr/>
            <p:nvPr/>
          </p:nvSpPr>
          <p:spPr>
            <a:xfrm rot="5400000">
              <a:off x="8680381" y="399188"/>
              <a:ext cx="31500" cy="10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 name="Google Shape;175;p27"/>
          <p:cNvSpPr/>
          <p:nvPr/>
        </p:nvSpPr>
        <p:spPr>
          <a:xfrm>
            <a:off x="19250" y="4270025"/>
            <a:ext cx="678000" cy="18600"/>
          </a:xfrm>
          <a:prstGeom prst="rect">
            <a:avLst/>
          </a:prstGeom>
          <a:solidFill>
            <a:srgbClr val="CD31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D3131"/>
              </a:solidFill>
            </a:endParaRPr>
          </a:p>
        </p:txBody>
      </p:sp>
      <p:sp>
        <p:nvSpPr>
          <p:cNvPr id="176" name="Google Shape;176;p27"/>
          <p:cNvSpPr/>
          <p:nvPr/>
        </p:nvSpPr>
        <p:spPr>
          <a:xfrm>
            <a:off x="697200" y="4270025"/>
            <a:ext cx="1214700" cy="18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p:cSld name="BLANK_10">
    <p:spTree>
      <p:nvGrpSpPr>
        <p:cNvPr id="177" name="Shape 177"/>
        <p:cNvGrpSpPr/>
        <p:nvPr/>
      </p:nvGrpSpPr>
      <p:grpSpPr>
        <a:xfrm>
          <a:off x="0" y="0"/>
          <a:ext cx="0" cy="0"/>
          <a:chOff x="0" y="0"/>
          <a:chExt cx="0" cy="0"/>
        </a:xfrm>
      </p:grpSpPr>
      <p:grpSp>
        <p:nvGrpSpPr>
          <p:cNvPr id="178" name="Google Shape;178;p28"/>
          <p:cNvGrpSpPr/>
          <p:nvPr/>
        </p:nvGrpSpPr>
        <p:grpSpPr>
          <a:xfrm rot="-5400000">
            <a:off x="8639197" y="356473"/>
            <a:ext cx="108498" cy="108622"/>
            <a:chOff x="2662625" y="569875"/>
            <a:chExt cx="1247100" cy="1247100"/>
          </a:xfrm>
        </p:grpSpPr>
        <p:sp>
          <p:nvSpPr>
            <p:cNvPr id="179" name="Google Shape;179;p28"/>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80" name="Google Shape;180;p28"/>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81" name="Google Shape;181;p28"/>
          <p:cNvSpPr/>
          <p:nvPr/>
        </p:nvSpPr>
        <p:spPr>
          <a:xfrm>
            <a:off x="5383475" y="2015975"/>
            <a:ext cx="304500" cy="69900"/>
          </a:xfrm>
          <a:prstGeom prst="rect">
            <a:avLst/>
          </a:prstGeom>
          <a:solidFill>
            <a:srgbClr val="A011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txBox="1"/>
          <p:nvPr>
            <p:ph type="title"/>
          </p:nvPr>
        </p:nvSpPr>
        <p:spPr>
          <a:xfrm>
            <a:off x="5383475" y="2278675"/>
            <a:ext cx="3147000" cy="1816800"/>
          </a:xfrm>
          <a:prstGeom prst="rect">
            <a:avLst/>
          </a:prstGeom>
        </p:spPr>
        <p:txBody>
          <a:bodyPr anchorCtr="0" anchor="t" bIns="0" lIns="0" spcFirstLastPara="1" rIns="0" wrap="square" tIns="0">
            <a:noAutofit/>
          </a:bodyPr>
          <a:lstStyle>
            <a:lvl1pPr lvl="0" rtl="0">
              <a:lnSpc>
                <a:spcPct val="70000"/>
              </a:lnSpc>
              <a:spcBef>
                <a:spcPts val="0"/>
              </a:spcBef>
              <a:spcAft>
                <a:spcPts val="0"/>
              </a:spcAft>
              <a:buNone/>
              <a:defRPr b="1" sz="4000">
                <a:solidFill>
                  <a:schemeClr val="dk1"/>
                </a:solidFill>
                <a:latin typeface="Montserrat"/>
                <a:ea typeface="Montserrat"/>
                <a:cs typeface="Montserrat"/>
                <a:sym typeface="Montserrat"/>
              </a:defRPr>
            </a:lvl1pPr>
            <a:lvl2pPr lvl="1" rtl="0">
              <a:spcBef>
                <a:spcPts val="0"/>
              </a:spcBef>
              <a:spcAft>
                <a:spcPts val="0"/>
              </a:spcAft>
              <a:buNone/>
              <a:defRPr b="1">
                <a:solidFill>
                  <a:schemeClr val="dk1"/>
                </a:solidFill>
                <a:latin typeface="Montserrat"/>
                <a:ea typeface="Montserrat"/>
                <a:cs typeface="Montserrat"/>
                <a:sym typeface="Montserrat"/>
              </a:defRPr>
            </a:lvl2pPr>
            <a:lvl3pPr lvl="2" rtl="0">
              <a:spcBef>
                <a:spcPts val="0"/>
              </a:spcBef>
              <a:spcAft>
                <a:spcPts val="0"/>
              </a:spcAft>
              <a:buNone/>
              <a:defRPr b="1">
                <a:solidFill>
                  <a:schemeClr val="dk1"/>
                </a:solidFill>
                <a:latin typeface="Montserrat"/>
                <a:ea typeface="Montserrat"/>
                <a:cs typeface="Montserrat"/>
                <a:sym typeface="Montserrat"/>
              </a:defRPr>
            </a:lvl3pPr>
            <a:lvl4pPr lvl="3" rtl="0">
              <a:spcBef>
                <a:spcPts val="0"/>
              </a:spcBef>
              <a:spcAft>
                <a:spcPts val="0"/>
              </a:spcAft>
              <a:buNone/>
              <a:defRPr b="1">
                <a:solidFill>
                  <a:schemeClr val="dk1"/>
                </a:solidFill>
                <a:latin typeface="Montserrat"/>
                <a:ea typeface="Montserrat"/>
                <a:cs typeface="Montserrat"/>
                <a:sym typeface="Montserrat"/>
              </a:defRPr>
            </a:lvl4pPr>
            <a:lvl5pPr lvl="4" rtl="0">
              <a:spcBef>
                <a:spcPts val="0"/>
              </a:spcBef>
              <a:spcAft>
                <a:spcPts val="0"/>
              </a:spcAft>
              <a:buNone/>
              <a:defRPr b="1">
                <a:solidFill>
                  <a:schemeClr val="dk1"/>
                </a:solidFill>
                <a:latin typeface="Montserrat"/>
                <a:ea typeface="Montserrat"/>
                <a:cs typeface="Montserrat"/>
                <a:sym typeface="Montserrat"/>
              </a:defRPr>
            </a:lvl5pPr>
            <a:lvl6pPr lvl="5" rtl="0">
              <a:spcBef>
                <a:spcPts val="0"/>
              </a:spcBef>
              <a:spcAft>
                <a:spcPts val="0"/>
              </a:spcAft>
              <a:buNone/>
              <a:defRPr b="1">
                <a:solidFill>
                  <a:schemeClr val="dk1"/>
                </a:solidFill>
                <a:latin typeface="Montserrat"/>
                <a:ea typeface="Montserrat"/>
                <a:cs typeface="Montserrat"/>
                <a:sym typeface="Montserrat"/>
              </a:defRPr>
            </a:lvl6pPr>
            <a:lvl7pPr lvl="6" rtl="0">
              <a:spcBef>
                <a:spcPts val="0"/>
              </a:spcBef>
              <a:spcAft>
                <a:spcPts val="0"/>
              </a:spcAft>
              <a:buNone/>
              <a:defRPr b="1">
                <a:solidFill>
                  <a:schemeClr val="dk1"/>
                </a:solidFill>
                <a:latin typeface="Montserrat"/>
                <a:ea typeface="Montserrat"/>
                <a:cs typeface="Montserrat"/>
                <a:sym typeface="Montserrat"/>
              </a:defRPr>
            </a:lvl7pPr>
            <a:lvl8pPr lvl="7" rtl="0">
              <a:spcBef>
                <a:spcPts val="0"/>
              </a:spcBef>
              <a:spcAft>
                <a:spcPts val="0"/>
              </a:spcAft>
              <a:buNone/>
              <a:defRPr b="1">
                <a:solidFill>
                  <a:schemeClr val="dk1"/>
                </a:solidFill>
                <a:latin typeface="Montserrat"/>
                <a:ea typeface="Montserrat"/>
                <a:cs typeface="Montserrat"/>
                <a:sym typeface="Montserrat"/>
              </a:defRPr>
            </a:lvl8pPr>
            <a:lvl9pPr lvl="8" rtl="0">
              <a:spcBef>
                <a:spcPts val="0"/>
              </a:spcBef>
              <a:spcAft>
                <a:spcPts val="0"/>
              </a:spcAft>
              <a:buNone/>
              <a:defRPr b="1">
                <a:solidFill>
                  <a:schemeClr val="dk1"/>
                </a:solidFill>
                <a:latin typeface="Montserrat"/>
                <a:ea typeface="Montserrat"/>
                <a:cs typeface="Montserrat"/>
                <a:sym typeface="Montserrat"/>
              </a:defRPr>
            </a:lvl9pPr>
          </a:lstStyle>
          <a:p/>
        </p:txBody>
      </p:sp>
      <p:sp>
        <p:nvSpPr>
          <p:cNvPr id="183" name="Google Shape;183;p28"/>
          <p:cNvSpPr txBox="1"/>
          <p:nvPr>
            <p:ph idx="1" type="subTitle"/>
          </p:nvPr>
        </p:nvSpPr>
        <p:spPr>
          <a:xfrm>
            <a:off x="5383475" y="4181125"/>
            <a:ext cx="2737800" cy="225900"/>
          </a:xfrm>
          <a:prstGeom prst="rect">
            <a:avLst/>
          </a:prstGeom>
        </p:spPr>
        <p:txBody>
          <a:bodyPr anchorCtr="0" anchor="t" bIns="0" lIns="0" spcFirstLastPara="1" rIns="0" wrap="square" tIns="0">
            <a:noAutofit/>
          </a:bodyPr>
          <a:lstStyle>
            <a:lvl1pPr lvl="0" rtl="0">
              <a:spcBef>
                <a:spcPts val="0"/>
              </a:spcBef>
              <a:spcAft>
                <a:spcPts val="0"/>
              </a:spcAft>
              <a:buNone/>
              <a:defRPr sz="1000">
                <a:solidFill>
                  <a:schemeClr val="dk2"/>
                </a:solidFill>
                <a:latin typeface="Montserrat"/>
                <a:ea typeface="Montserrat"/>
                <a:cs typeface="Montserrat"/>
                <a:sym typeface="Montserrat"/>
              </a:defRPr>
            </a:lvl1pPr>
            <a:lvl2pPr lvl="1" rtl="0">
              <a:spcBef>
                <a:spcPts val="0"/>
              </a:spcBef>
              <a:spcAft>
                <a:spcPts val="0"/>
              </a:spcAft>
              <a:buNone/>
              <a:defRPr sz="1000">
                <a:solidFill>
                  <a:schemeClr val="dk2"/>
                </a:solidFill>
                <a:latin typeface="Montserrat"/>
                <a:ea typeface="Montserrat"/>
                <a:cs typeface="Montserrat"/>
                <a:sym typeface="Montserrat"/>
              </a:defRPr>
            </a:lvl2pPr>
            <a:lvl3pPr lvl="2" rtl="0">
              <a:spcBef>
                <a:spcPts val="0"/>
              </a:spcBef>
              <a:spcAft>
                <a:spcPts val="0"/>
              </a:spcAft>
              <a:buNone/>
              <a:defRPr sz="1000">
                <a:solidFill>
                  <a:schemeClr val="dk2"/>
                </a:solidFill>
                <a:latin typeface="Montserrat"/>
                <a:ea typeface="Montserrat"/>
                <a:cs typeface="Montserrat"/>
                <a:sym typeface="Montserrat"/>
              </a:defRPr>
            </a:lvl3pPr>
            <a:lvl4pPr lvl="3" rtl="0">
              <a:spcBef>
                <a:spcPts val="0"/>
              </a:spcBef>
              <a:spcAft>
                <a:spcPts val="0"/>
              </a:spcAft>
              <a:buNone/>
              <a:defRPr sz="1000">
                <a:solidFill>
                  <a:schemeClr val="dk2"/>
                </a:solidFill>
                <a:latin typeface="Montserrat"/>
                <a:ea typeface="Montserrat"/>
                <a:cs typeface="Montserrat"/>
                <a:sym typeface="Montserrat"/>
              </a:defRPr>
            </a:lvl4pPr>
            <a:lvl5pPr lvl="4" rtl="0">
              <a:spcBef>
                <a:spcPts val="0"/>
              </a:spcBef>
              <a:spcAft>
                <a:spcPts val="0"/>
              </a:spcAft>
              <a:buNone/>
              <a:defRPr sz="1000">
                <a:solidFill>
                  <a:schemeClr val="dk2"/>
                </a:solidFill>
                <a:latin typeface="Montserrat"/>
                <a:ea typeface="Montserrat"/>
                <a:cs typeface="Montserrat"/>
                <a:sym typeface="Montserrat"/>
              </a:defRPr>
            </a:lvl5pPr>
            <a:lvl6pPr lvl="5" rtl="0">
              <a:spcBef>
                <a:spcPts val="0"/>
              </a:spcBef>
              <a:spcAft>
                <a:spcPts val="0"/>
              </a:spcAft>
              <a:buNone/>
              <a:defRPr sz="1000">
                <a:solidFill>
                  <a:schemeClr val="dk2"/>
                </a:solidFill>
                <a:latin typeface="Montserrat"/>
                <a:ea typeface="Montserrat"/>
                <a:cs typeface="Montserrat"/>
                <a:sym typeface="Montserrat"/>
              </a:defRPr>
            </a:lvl6pPr>
            <a:lvl7pPr lvl="6" rtl="0">
              <a:spcBef>
                <a:spcPts val="0"/>
              </a:spcBef>
              <a:spcAft>
                <a:spcPts val="0"/>
              </a:spcAft>
              <a:buNone/>
              <a:defRPr sz="1000">
                <a:solidFill>
                  <a:schemeClr val="dk2"/>
                </a:solidFill>
                <a:latin typeface="Montserrat"/>
                <a:ea typeface="Montserrat"/>
                <a:cs typeface="Montserrat"/>
                <a:sym typeface="Montserrat"/>
              </a:defRPr>
            </a:lvl7pPr>
            <a:lvl8pPr lvl="7" rtl="0">
              <a:spcBef>
                <a:spcPts val="0"/>
              </a:spcBef>
              <a:spcAft>
                <a:spcPts val="0"/>
              </a:spcAft>
              <a:buNone/>
              <a:defRPr sz="1000">
                <a:solidFill>
                  <a:schemeClr val="dk2"/>
                </a:solidFill>
                <a:latin typeface="Montserrat"/>
                <a:ea typeface="Montserrat"/>
                <a:cs typeface="Montserrat"/>
                <a:sym typeface="Montserrat"/>
              </a:defRPr>
            </a:lvl8pPr>
            <a:lvl9pPr lvl="8" rtl="0">
              <a:spcBef>
                <a:spcPts val="0"/>
              </a:spcBef>
              <a:spcAft>
                <a:spcPts val="0"/>
              </a:spcAft>
              <a:buNone/>
              <a:defRPr sz="1000">
                <a:solidFill>
                  <a:schemeClr val="dk2"/>
                </a:solidFill>
                <a:latin typeface="Montserrat"/>
                <a:ea typeface="Montserrat"/>
                <a:cs typeface="Montserrat"/>
                <a:sym typeface="Montserrat"/>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Dark">
  <p:cSld name="BLANK_10_1">
    <p:bg>
      <p:bgPr>
        <a:solidFill>
          <a:schemeClr val="dk1"/>
        </a:solidFill>
      </p:bgPr>
    </p:bg>
    <p:spTree>
      <p:nvGrpSpPr>
        <p:cNvPr id="184" name="Shape 184"/>
        <p:cNvGrpSpPr/>
        <p:nvPr/>
      </p:nvGrpSpPr>
      <p:grpSpPr>
        <a:xfrm>
          <a:off x="0" y="0"/>
          <a:ext cx="0" cy="0"/>
          <a:chOff x="0" y="0"/>
          <a:chExt cx="0" cy="0"/>
        </a:xfrm>
      </p:grpSpPr>
      <p:grpSp>
        <p:nvGrpSpPr>
          <p:cNvPr id="185" name="Google Shape;185;p29"/>
          <p:cNvGrpSpPr/>
          <p:nvPr/>
        </p:nvGrpSpPr>
        <p:grpSpPr>
          <a:xfrm rot="-5400000">
            <a:off x="8639197" y="356473"/>
            <a:ext cx="108498" cy="108622"/>
            <a:chOff x="2662625" y="569875"/>
            <a:chExt cx="1247100" cy="1247100"/>
          </a:xfrm>
        </p:grpSpPr>
        <p:sp>
          <p:nvSpPr>
            <p:cNvPr id="186" name="Google Shape;186;p29"/>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87" name="Google Shape;187;p29"/>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88" name="Google Shape;188;p29"/>
          <p:cNvSpPr/>
          <p:nvPr/>
        </p:nvSpPr>
        <p:spPr>
          <a:xfrm>
            <a:off x="5383475" y="2015975"/>
            <a:ext cx="304500" cy="69900"/>
          </a:xfrm>
          <a:prstGeom prst="rect">
            <a:avLst/>
          </a:prstGeom>
          <a:solidFill>
            <a:srgbClr val="A011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9"/>
          <p:cNvSpPr txBox="1"/>
          <p:nvPr>
            <p:ph type="title"/>
          </p:nvPr>
        </p:nvSpPr>
        <p:spPr>
          <a:xfrm>
            <a:off x="5383475" y="2278675"/>
            <a:ext cx="3147000" cy="1816800"/>
          </a:xfrm>
          <a:prstGeom prst="rect">
            <a:avLst/>
          </a:prstGeom>
        </p:spPr>
        <p:txBody>
          <a:bodyPr anchorCtr="0" anchor="t" bIns="0" lIns="0" spcFirstLastPara="1" rIns="0" wrap="square" tIns="0">
            <a:noAutofit/>
          </a:bodyPr>
          <a:lstStyle>
            <a:lvl1pPr lvl="0" rtl="0">
              <a:lnSpc>
                <a:spcPct val="70000"/>
              </a:lnSpc>
              <a:spcBef>
                <a:spcPts val="0"/>
              </a:spcBef>
              <a:spcAft>
                <a:spcPts val="0"/>
              </a:spcAft>
              <a:buNone/>
              <a:defRPr b="1" sz="4000">
                <a:solidFill>
                  <a:srgbClr val="FFFFFF"/>
                </a:solidFill>
                <a:latin typeface="Montserrat"/>
                <a:ea typeface="Montserrat"/>
                <a:cs typeface="Montserrat"/>
                <a:sym typeface="Montserrat"/>
              </a:defRPr>
            </a:lvl1pPr>
            <a:lvl2pPr lvl="1" rtl="0">
              <a:spcBef>
                <a:spcPts val="0"/>
              </a:spcBef>
              <a:spcAft>
                <a:spcPts val="0"/>
              </a:spcAft>
              <a:buNone/>
              <a:defRPr b="1">
                <a:solidFill>
                  <a:srgbClr val="FFFFFF"/>
                </a:solidFill>
                <a:latin typeface="Montserrat"/>
                <a:ea typeface="Montserrat"/>
                <a:cs typeface="Montserrat"/>
                <a:sym typeface="Montserrat"/>
              </a:defRPr>
            </a:lvl2pPr>
            <a:lvl3pPr lvl="2" rtl="0">
              <a:spcBef>
                <a:spcPts val="0"/>
              </a:spcBef>
              <a:spcAft>
                <a:spcPts val="0"/>
              </a:spcAft>
              <a:buNone/>
              <a:defRPr b="1">
                <a:solidFill>
                  <a:srgbClr val="FFFFFF"/>
                </a:solidFill>
                <a:latin typeface="Montserrat"/>
                <a:ea typeface="Montserrat"/>
                <a:cs typeface="Montserrat"/>
                <a:sym typeface="Montserrat"/>
              </a:defRPr>
            </a:lvl3pPr>
            <a:lvl4pPr lvl="3" rtl="0">
              <a:spcBef>
                <a:spcPts val="0"/>
              </a:spcBef>
              <a:spcAft>
                <a:spcPts val="0"/>
              </a:spcAft>
              <a:buNone/>
              <a:defRPr b="1">
                <a:solidFill>
                  <a:srgbClr val="FFFFFF"/>
                </a:solidFill>
                <a:latin typeface="Montserrat"/>
                <a:ea typeface="Montserrat"/>
                <a:cs typeface="Montserrat"/>
                <a:sym typeface="Montserrat"/>
              </a:defRPr>
            </a:lvl4pPr>
            <a:lvl5pPr lvl="4" rtl="0">
              <a:spcBef>
                <a:spcPts val="0"/>
              </a:spcBef>
              <a:spcAft>
                <a:spcPts val="0"/>
              </a:spcAft>
              <a:buNone/>
              <a:defRPr b="1">
                <a:solidFill>
                  <a:srgbClr val="FFFFFF"/>
                </a:solidFill>
                <a:latin typeface="Montserrat"/>
                <a:ea typeface="Montserrat"/>
                <a:cs typeface="Montserrat"/>
                <a:sym typeface="Montserrat"/>
              </a:defRPr>
            </a:lvl5pPr>
            <a:lvl6pPr lvl="5" rtl="0">
              <a:spcBef>
                <a:spcPts val="0"/>
              </a:spcBef>
              <a:spcAft>
                <a:spcPts val="0"/>
              </a:spcAft>
              <a:buNone/>
              <a:defRPr b="1">
                <a:solidFill>
                  <a:srgbClr val="FFFFFF"/>
                </a:solidFill>
                <a:latin typeface="Montserrat"/>
                <a:ea typeface="Montserrat"/>
                <a:cs typeface="Montserrat"/>
                <a:sym typeface="Montserrat"/>
              </a:defRPr>
            </a:lvl6pPr>
            <a:lvl7pPr lvl="6" rtl="0">
              <a:spcBef>
                <a:spcPts val="0"/>
              </a:spcBef>
              <a:spcAft>
                <a:spcPts val="0"/>
              </a:spcAft>
              <a:buNone/>
              <a:defRPr b="1">
                <a:solidFill>
                  <a:srgbClr val="FFFFFF"/>
                </a:solidFill>
                <a:latin typeface="Montserrat"/>
                <a:ea typeface="Montserrat"/>
                <a:cs typeface="Montserrat"/>
                <a:sym typeface="Montserrat"/>
              </a:defRPr>
            </a:lvl7pPr>
            <a:lvl8pPr lvl="7" rtl="0">
              <a:spcBef>
                <a:spcPts val="0"/>
              </a:spcBef>
              <a:spcAft>
                <a:spcPts val="0"/>
              </a:spcAft>
              <a:buNone/>
              <a:defRPr b="1">
                <a:solidFill>
                  <a:srgbClr val="FFFFFF"/>
                </a:solidFill>
                <a:latin typeface="Montserrat"/>
                <a:ea typeface="Montserrat"/>
                <a:cs typeface="Montserrat"/>
                <a:sym typeface="Montserrat"/>
              </a:defRPr>
            </a:lvl8pPr>
            <a:lvl9pPr lvl="8" rtl="0">
              <a:spcBef>
                <a:spcPts val="0"/>
              </a:spcBef>
              <a:spcAft>
                <a:spcPts val="0"/>
              </a:spcAft>
              <a:buNone/>
              <a:defRPr b="1">
                <a:solidFill>
                  <a:srgbClr val="FFFFFF"/>
                </a:solidFill>
                <a:latin typeface="Montserrat"/>
                <a:ea typeface="Montserrat"/>
                <a:cs typeface="Montserrat"/>
                <a:sym typeface="Montserrat"/>
              </a:defRPr>
            </a:lvl9pPr>
          </a:lstStyle>
          <a:p/>
        </p:txBody>
      </p:sp>
      <p:sp>
        <p:nvSpPr>
          <p:cNvPr id="190" name="Google Shape;190;p29"/>
          <p:cNvSpPr txBox="1"/>
          <p:nvPr>
            <p:ph idx="1" type="subTitle"/>
          </p:nvPr>
        </p:nvSpPr>
        <p:spPr>
          <a:xfrm>
            <a:off x="5383475" y="4181125"/>
            <a:ext cx="2737800" cy="225900"/>
          </a:xfrm>
          <a:prstGeom prst="rect">
            <a:avLst/>
          </a:prstGeom>
        </p:spPr>
        <p:txBody>
          <a:bodyPr anchorCtr="0" anchor="t" bIns="0" lIns="0" spcFirstLastPara="1" rIns="0" wrap="square" tIns="0">
            <a:noAutofit/>
          </a:bodyPr>
          <a:lstStyle>
            <a:lvl1pPr lvl="0" rtl="0">
              <a:spcBef>
                <a:spcPts val="0"/>
              </a:spcBef>
              <a:spcAft>
                <a:spcPts val="0"/>
              </a:spcAft>
              <a:buNone/>
              <a:defRPr sz="1000">
                <a:solidFill>
                  <a:srgbClr val="FFFFFF"/>
                </a:solidFill>
                <a:latin typeface="Montserrat"/>
                <a:ea typeface="Montserrat"/>
                <a:cs typeface="Montserrat"/>
                <a:sym typeface="Montserrat"/>
              </a:defRPr>
            </a:lvl1pPr>
            <a:lvl2pPr lvl="1" rtl="0">
              <a:spcBef>
                <a:spcPts val="0"/>
              </a:spcBef>
              <a:spcAft>
                <a:spcPts val="0"/>
              </a:spcAft>
              <a:buNone/>
              <a:defRPr sz="1000">
                <a:solidFill>
                  <a:srgbClr val="FFFFFF"/>
                </a:solidFill>
                <a:latin typeface="Montserrat"/>
                <a:ea typeface="Montserrat"/>
                <a:cs typeface="Montserrat"/>
                <a:sym typeface="Montserrat"/>
              </a:defRPr>
            </a:lvl2pPr>
            <a:lvl3pPr lvl="2" rtl="0">
              <a:spcBef>
                <a:spcPts val="0"/>
              </a:spcBef>
              <a:spcAft>
                <a:spcPts val="0"/>
              </a:spcAft>
              <a:buNone/>
              <a:defRPr sz="1000">
                <a:solidFill>
                  <a:srgbClr val="FFFFFF"/>
                </a:solidFill>
                <a:latin typeface="Montserrat"/>
                <a:ea typeface="Montserrat"/>
                <a:cs typeface="Montserrat"/>
                <a:sym typeface="Montserrat"/>
              </a:defRPr>
            </a:lvl3pPr>
            <a:lvl4pPr lvl="3" rtl="0">
              <a:spcBef>
                <a:spcPts val="0"/>
              </a:spcBef>
              <a:spcAft>
                <a:spcPts val="0"/>
              </a:spcAft>
              <a:buNone/>
              <a:defRPr sz="1000">
                <a:solidFill>
                  <a:srgbClr val="FFFFFF"/>
                </a:solidFill>
                <a:latin typeface="Montserrat"/>
                <a:ea typeface="Montserrat"/>
                <a:cs typeface="Montserrat"/>
                <a:sym typeface="Montserrat"/>
              </a:defRPr>
            </a:lvl4pPr>
            <a:lvl5pPr lvl="4" rtl="0">
              <a:spcBef>
                <a:spcPts val="0"/>
              </a:spcBef>
              <a:spcAft>
                <a:spcPts val="0"/>
              </a:spcAft>
              <a:buNone/>
              <a:defRPr sz="1000">
                <a:solidFill>
                  <a:srgbClr val="FFFFFF"/>
                </a:solidFill>
                <a:latin typeface="Montserrat"/>
                <a:ea typeface="Montserrat"/>
                <a:cs typeface="Montserrat"/>
                <a:sym typeface="Montserrat"/>
              </a:defRPr>
            </a:lvl5pPr>
            <a:lvl6pPr lvl="5" rtl="0">
              <a:spcBef>
                <a:spcPts val="0"/>
              </a:spcBef>
              <a:spcAft>
                <a:spcPts val="0"/>
              </a:spcAft>
              <a:buNone/>
              <a:defRPr sz="1000">
                <a:solidFill>
                  <a:srgbClr val="FFFFFF"/>
                </a:solidFill>
                <a:latin typeface="Montserrat"/>
                <a:ea typeface="Montserrat"/>
                <a:cs typeface="Montserrat"/>
                <a:sym typeface="Montserrat"/>
              </a:defRPr>
            </a:lvl6pPr>
            <a:lvl7pPr lvl="6" rtl="0">
              <a:spcBef>
                <a:spcPts val="0"/>
              </a:spcBef>
              <a:spcAft>
                <a:spcPts val="0"/>
              </a:spcAft>
              <a:buNone/>
              <a:defRPr sz="1000">
                <a:solidFill>
                  <a:srgbClr val="FFFFFF"/>
                </a:solidFill>
                <a:latin typeface="Montserrat"/>
                <a:ea typeface="Montserrat"/>
                <a:cs typeface="Montserrat"/>
                <a:sym typeface="Montserrat"/>
              </a:defRPr>
            </a:lvl7pPr>
            <a:lvl8pPr lvl="7" rtl="0">
              <a:spcBef>
                <a:spcPts val="0"/>
              </a:spcBef>
              <a:spcAft>
                <a:spcPts val="0"/>
              </a:spcAft>
              <a:buNone/>
              <a:defRPr sz="1000">
                <a:solidFill>
                  <a:srgbClr val="FFFFFF"/>
                </a:solidFill>
                <a:latin typeface="Montserrat"/>
                <a:ea typeface="Montserrat"/>
                <a:cs typeface="Montserrat"/>
                <a:sym typeface="Montserrat"/>
              </a:defRPr>
            </a:lvl8pPr>
            <a:lvl9pPr lvl="8" rtl="0">
              <a:spcBef>
                <a:spcPts val="0"/>
              </a:spcBef>
              <a:spcAft>
                <a:spcPts val="0"/>
              </a:spcAft>
              <a:buNone/>
              <a:defRPr sz="10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Big Title">
  <p:cSld name="BLANK_8_1_1_1">
    <p:bg>
      <p:bgPr>
        <a:blipFill>
          <a:blip r:embed="rId2">
            <a:alphaModFix/>
          </a:blip>
          <a:stretch>
            <a:fillRect/>
          </a:stretch>
        </a:blipFill>
      </p:bgPr>
    </p:bg>
    <p:spTree>
      <p:nvGrpSpPr>
        <p:cNvPr id="191" name="Shape 191"/>
        <p:cNvGrpSpPr/>
        <p:nvPr/>
      </p:nvGrpSpPr>
      <p:grpSpPr>
        <a:xfrm>
          <a:off x="0" y="0"/>
          <a:ext cx="0" cy="0"/>
          <a:chOff x="0" y="0"/>
          <a:chExt cx="0" cy="0"/>
        </a:xfrm>
      </p:grpSpPr>
      <p:sp>
        <p:nvSpPr>
          <p:cNvPr id="192" name="Google Shape;192;p30"/>
          <p:cNvSpPr txBox="1"/>
          <p:nvPr>
            <p:ph type="title"/>
          </p:nvPr>
        </p:nvSpPr>
        <p:spPr>
          <a:xfrm>
            <a:off x="737750" y="724550"/>
            <a:ext cx="3473700" cy="780000"/>
          </a:xfrm>
          <a:prstGeom prst="rect">
            <a:avLst/>
          </a:prstGeom>
        </p:spPr>
        <p:txBody>
          <a:bodyPr anchorCtr="0" anchor="t" bIns="0" lIns="0" spcFirstLastPara="1" rIns="0" wrap="square" tIns="0">
            <a:noAutofit/>
          </a:bodyPr>
          <a:lstStyle>
            <a:lvl1pPr lvl="0" rtl="0">
              <a:lnSpc>
                <a:spcPct val="90000"/>
              </a:lnSpc>
              <a:spcBef>
                <a:spcPts val="0"/>
              </a:spcBef>
              <a:spcAft>
                <a:spcPts val="0"/>
              </a:spcAft>
              <a:buNone/>
              <a:defRPr b="1" sz="2400">
                <a:solidFill>
                  <a:schemeClr val="dk1"/>
                </a:solidFill>
                <a:latin typeface="Montserrat"/>
                <a:ea typeface="Montserrat"/>
                <a:cs typeface="Montserrat"/>
                <a:sym typeface="Montserrat"/>
              </a:defRPr>
            </a:lvl1pPr>
            <a:lvl2pPr lvl="1" rtl="0">
              <a:lnSpc>
                <a:spcPct val="90000"/>
              </a:lnSpc>
              <a:spcBef>
                <a:spcPts val="0"/>
              </a:spcBef>
              <a:spcAft>
                <a:spcPts val="0"/>
              </a:spcAft>
              <a:buNone/>
              <a:defRPr b="1" sz="2400">
                <a:solidFill>
                  <a:schemeClr val="dk1"/>
                </a:solidFill>
                <a:latin typeface="Montserrat"/>
                <a:ea typeface="Montserrat"/>
                <a:cs typeface="Montserrat"/>
                <a:sym typeface="Montserrat"/>
              </a:defRPr>
            </a:lvl2pPr>
            <a:lvl3pPr lvl="2" rtl="0">
              <a:lnSpc>
                <a:spcPct val="90000"/>
              </a:lnSpc>
              <a:spcBef>
                <a:spcPts val="0"/>
              </a:spcBef>
              <a:spcAft>
                <a:spcPts val="0"/>
              </a:spcAft>
              <a:buNone/>
              <a:defRPr b="1" sz="2400">
                <a:solidFill>
                  <a:schemeClr val="dk1"/>
                </a:solidFill>
                <a:latin typeface="Montserrat"/>
                <a:ea typeface="Montserrat"/>
                <a:cs typeface="Montserrat"/>
                <a:sym typeface="Montserrat"/>
              </a:defRPr>
            </a:lvl3pPr>
            <a:lvl4pPr lvl="3" rtl="0">
              <a:lnSpc>
                <a:spcPct val="90000"/>
              </a:lnSpc>
              <a:spcBef>
                <a:spcPts val="0"/>
              </a:spcBef>
              <a:spcAft>
                <a:spcPts val="0"/>
              </a:spcAft>
              <a:buNone/>
              <a:defRPr b="1" sz="2400">
                <a:solidFill>
                  <a:schemeClr val="dk1"/>
                </a:solidFill>
                <a:latin typeface="Montserrat"/>
                <a:ea typeface="Montserrat"/>
                <a:cs typeface="Montserrat"/>
                <a:sym typeface="Montserrat"/>
              </a:defRPr>
            </a:lvl4pPr>
            <a:lvl5pPr lvl="4" rtl="0">
              <a:lnSpc>
                <a:spcPct val="90000"/>
              </a:lnSpc>
              <a:spcBef>
                <a:spcPts val="0"/>
              </a:spcBef>
              <a:spcAft>
                <a:spcPts val="0"/>
              </a:spcAft>
              <a:buNone/>
              <a:defRPr b="1" sz="2400">
                <a:solidFill>
                  <a:schemeClr val="dk1"/>
                </a:solidFill>
                <a:latin typeface="Montserrat"/>
                <a:ea typeface="Montserrat"/>
                <a:cs typeface="Montserrat"/>
                <a:sym typeface="Montserrat"/>
              </a:defRPr>
            </a:lvl5pPr>
            <a:lvl6pPr lvl="5" rtl="0">
              <a:lnSpc>
                <a:spcPct val="90000"/>
              </a:lnSpc>
              <a:spcBef>
                <a:spcPts val="0"/>
              </a:spcBef>
              <a:spcAft>
                <a:spcPts val="0"/>
              </a:spcAft>
              <a:buNone/>
              <a:defRPr b="1" sz="2400">
                <a:solidFill>
                  <a:schemeClr val="dk1"/>
                </a:solidFill>
                <a:latin typeface="Montserrat"/>
                <a:ea typeface="Montserrat"/>
                <a:cs typeface="Montserrat"/>
                <a:sym typeface="Montserrat"/>
              </a:defRPr>
            </a:lvl6pPr>
            <a:lvl7pPr lvl="6" rtl="0">
              <a:lnSpc>
                <a:spcPct val="90000"/>
              </a:lnSpc>
              <a:spcBef>
                <a:spcPts val="0"/>
              </a:spcBef>
              <a:spcAft>
                <a:spcPts val="0"/>
              </a:spcAft>
              <a:buNone/>
              <a:defRPr b="1" sz="2400">
                <a:solidFill>
                  <a:schemeClr val="dk1"/>
                </a:solidFill>
                <a:latin typeface="Montserrat"/>
                <a:ea typeface="Montserrat"/>
                <a:cs typeface="Montserrat"/>
                <a:sym typeface="Montserrat"/>
              </a:defRPr>
            </a:lvl7pPr>
            <a:lvl8pPr lvl="7" rtl="0">
              <a:lnSpc>
                <a:spcPct val="90000"/>
              </a:lnSpc>
              <a:spcBef>
                <a:spcPts val="0"/>
              </a:spcBef>
              <a:spcAft>
                <a:spcPts val="0"/>
              </a:spcAft>
              <a:buNone/>
              <a:defRPr b="1" sz="2400">
                <a:solidFill>
                  <a:schemeClr val="dk1"/>
                </a:solidFill>
                <a:latin typeface="Montserrat"/>
                <a:ea typeface="Montserrat"/>
                <a:cs typeface="Montserrat"/>
                <a:sym typeface="Montserrat"/>
              </a:defRPr>
            </a:lvl8pPr>
            <a:lvl9pPr lvl="8" rtl="0">
              <a:lnSpc>
                <a:spcPct val="90000"/>
              </a:lnSpc>
              <a:spcBef>
                <a:spcPts val="0"/>
              </a:spcBef>
              <a:spcAft>
                <a:spcPts val="0"/>
              </a:spcAft>
              <a:buNone/>
              <a:defRPr b="1" sz="2400">
                <a:solidFill>
                  <a:schemeClr val="dk1"/>
                </a:solidFill>
                <a:latin typeface="Montserrat"/>
                <a:ea typeface="Montserrat"/>
                <a:cs typeface="Montserrat"/>
                <a:sym typeface="Montserrat"/>
              </a:defRPr>
            </a:lvl9pPr>
          </a:lstStyle>
          <a:p/>
        </p:txBody>
      </p:sp>
      <p:sp>
        <p:nvSpPr>
          <p:cNvPr id="193" name="Google Shape;193;p3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194" name="Google Shape;194;p30"/>
          <p:cNvGrpSpPr/>
          <p:nvPr/>
        </p:nvGrpSpPr>
        <p:grpSpPr>
          <a:xfrm rot="10800000">
            <a:off x="380487" y="356559"/>
            <a:ext cx="108498" cy="108747"/>
            <a:chOff x="2662625" y="569875"/>
            <a:chExt cx="1247100" cy="1247100"/>
          </a:xfrm>
        </p:grpSpPr>
        <p:sp>
          <p:nvSpPr>
            <p:cNvPr id="195" name="Google Shape;195;p30"/>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196" name="Google Shape;196;p30"/>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197" name="Google Shape;197;p30"/>
          <p:cNvSpPr txBox="1"/>
          <p:nvPr>
            <p:ph idx="1" type="body"/>
          </p:nvPr>
        </p:nvSpPr>
        <p:spPr>
          <a:xfrm>
            <a:off x="737750" y="1618925"/>
            <a:ext cx="3473700" cy="2481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pic>
        <p:nvPicPr>
          <p:cNvPr id="198" name="Google Shape;198;p30"/>
          <p:cNvPicPr preferRelativeResize="0"/>
          <p:nvPr/>
        </p:nvPicPr>
        <p:blipFill>
          <a:blip r:embed="rId3">
            <a:alphaModFix/>
          </a:blip>
          <a:stretch>
            <a:fillRect/>
          </a:stretch>
        </p:blipFill>
        <p:spPr>
          <a:xfrm>
            <a:off x="8154150" y="4576025"/>
            <a:ext cx="527062"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Big Title Dark">
  <p:cSld name="BLANK_8_1_1_1_2">
    <p:bg>
      <p:bgPr>
        <a:solidFill>
          <a:schemeClr val="dk1"/>
        </a:solidFill>
      </p:bgPr>
    </p:bg>
    <p:spTree>
      <p:nvGrpSpPr>
        <p:cNvPr id="199" name="Shape 199"/>
        <p:cNvGrpSpPr/>
        <p:nvPr/>
      </p:nvGrpSpPr>
      <p:grpSpPr>
        <a:xfrm>
          <a:off x="0" y="0"/>
          <a:ext cx="0" cy="0"/>
          <a:chOff x="0" y="0"/>
          <a:chExt cx="0" cy="0"/>
        </a:xfrm>
      </p:grpSpPr>
      <p:sp>
        <p:nvSpPr>
          <p:cNvPr id="200" name="Google Shape;200;p31"/>
          <p:cNvSpPr txBox="1"/>
          <p:nvPr>
            <p:ph type="title"/>
          </p:nvPr>
        </p:nvSpPr>
        <p:spPr>
          <a:xfrm>
            <a:off x="737750" y="724550"/>
            <a:ext cx="3473700" cy="780000"/>
          </a:xfrm>
          <a:prstGeom prst="rect">
            <a:avLst/>
          </a:prstGeom>
        </p:spPr>
        <p:txBody>
          <a:bodyPr anchorCtr="0" anchor="t" bIns="0" lIns="0" spcFirstLastPara="1" rIns="0" wrap="square" tIns="0">
            <a:noAutofit/>
          </a:bodyPr>
          <a:lstStyle>
            <a:lvl1pPr lvl="0" rtl="0">
              <a:spcBef>
                <a:spcPts val="0"/>
              </a:spcBef>
              <a:spcAft>
                <a:spcPts val="0"/>
              </a:spcAft>
              <a:buNone/>
              <a:defRPr b="1" sz="2400">
                <a:solidFill>
                  <a:srgbClr val="FFFFFF"/>
                </a:solidFill>
                <a:latin typeface="Montserrat"/>
                <a:ea typeface="Montserrat"/>
                <a:cs typeface="Montserrat"/>
                <a:sym typeface="Montserrat"/>
              </a:defRPr>
            </a:lvl1pPr>
            <a:lvl2pPr lvl="1" rtl="0">
              <a:spcBef>
                <a:spcPts val="0"/>
              </a:spcBef>
              <a:spcAft>
                <a:spcPts val="0"/>
              </a:spcAft>
              <a:buNone/>
              <a:defRPr b="1" sz="2400">
                <a:solidFill>
                  <a:srgbClr val="FFFFFF"/>
                </a:solidFill>
                <a:latin typeface="Montserrat"/>
                <a:ea typeface="Montserrat"/>
                <a:cs typeface="Montserrat"/>
                <a:sym typeface="Montserrat"/>
              </a:defRPr>
            </a:lvl2pPr>
            <a:lvl3pPr lvl="2" rtl="0">
              <a:spcBef>
                <a:spcPts val="0"/>
              </a:spcBef>
              <a:spcAft>
                <a:spcPts val="0"/>
              </a:spcAft>
              <a:buNone/>
              <a:defRPr b="1" sz="2400">
                <a:solidFill>
                  <a:srgbClr val="FFFFFF"/>
                </a:solidFill>
                <a:latin typeface="Montserrat"/>
                <a:ea typeface="Montserrat"/>
                <a:cs typeface="Montserrat"/>
                <a:sym typeface="Montserrat"/>
              </a:defRPr>
            </a:lvl3pPr>
            <a:lvl4pPr lvl="3" rtl="0">
              <a:spcBef>
                <a:spcPts val="0"/>
              </a:spcBef>
              <a:spcAft>
                <a:spcPts val="0"/>
              </a:spcAft>
              <a:buNone/>
              <a:defRPr b="1" sz="2400">
                <a:solidFill>
                  <a:srgbClr val="FFFFFF"/>
                </a:solidFill>
                <a:latin typeface="Montserrat"/>
                <a:ea typeface="Montserrat"/>
                <a:cs typeface="Montserrat"/>
                <a:sym typeface="Montserrat"/>
              </a:defRPr>
            </a:lvl4pPr>
            <a:lvl5pPr lvl="4" rtl="0">
              <a:spcBef>
                <a:spcPts val="0"/>
              </a:spcBef>
              <a:spcAft>
                <a:spcPts val="0"/>
              </a:spcAft>
              <a:buNone/>
              <a:defRPr b="1" sz="2400">
                <a:solidFill>
                  <a:srgbClr val="FFFFFF"/>
                </a:solidFill>
                <a:latin typeface="Montserrat"/>
                <a:ea typeface="Montserrat"/>
                <a:cs typeface="Montserrat"/>
                <a:sym typeface="Montserrat"/>
              </a:defRPr>
            </a:lvl5pPr>
            <a:lvl6pPr lvl="5" rtl="0">
              <a:spcBef>
                <a:spcPts val="0"/>
              </a:spcBef>
              <a:spcAft>
                <a:spcPts val="0"/>
              </a:spcAft>
              <a:buNone/>
              <a:defRPr b="1" sz="2400">
                <a:solidFill>
                  <a:srgbClr val="FFFFFF"/>
                </a:solidFill>
                <a:latin typeface="Montserrat"/>
                <a:ea typeface="Montserrat"/>
                <a:cs typeface="Montserrat"/>
                <a:sym typeface="Montserrat"/>
              </a:defRPr>
            </a:lvl6pPr>
            <a:lvl7pPr lvl="6" rtl="0">
              <a:spcBef>
                <a:spcPts val="0"/>
              </a:spcBef>
              <a:spcAft>
                <a:spcPts val="0"/>
              </a:spcAft>
              <a:buNone/>
              <a:defRPr b="1" sz="2400">
                <a:solidFill>
                  <a:srgbClr val="FFFFFF"/>
                </a:solidFill>
                <a:latin typeface="Montserrat"/>
                <a:ea typeface="Montserrat"/>
                <a:cs typeface="Montserrat"/>
                <a:sym typeface="Montserrat"/>
              </a:defRPr>
            </a:lvl7pPr>
            <a:lvl8pPr lvl="7" rtl="0">
              <a:spcBef>
                <a:spcPts val="0"/>
              </a:spcBef>
              <a:spcAft>
                <a:spcPts val="0"/>
              </a:spcAft>
              <a:buNone/>
              <a:defRPr b="1" sz="2400">
                <a:solidFill>
                  <a:srgbClr val="FFFFFF"/>
                </a:solidFill>
                <a:latin typeface="Montserrat"/>
                <a:ea typeface="Montserrat"/>
                <a:cs typeface="Montserrat"/>
                <a:sym typeface="Montserrat"/>
              </a:defRPr>
            </a:lvl8pPr>
            <a:lvl9pPr lvl="8" rtl="0">
              <a:spcBef>
                <a:spcPts val="0"/>
              </a:spcBef>
              <a:spcAft>
                <a:spcPts val="0"/>
              </a:spcAft>
              <a:buNone/>
              <a:defRPr b="1" sz="2400">
                <a:solidFill>
                  <a:srgbClr val="FFFFFF"/>
                </a:solidFill>
                <a:latin typeface="Montserrat"/>
                <a:ea typeface="Montserrat"/>
                <a:cs typeface="Montserrat"/>
                <a:sym typeface="Montserrat"/>
              </a:defRPr>
            </a:lvl9pPr>
          </a:lstStyle>
          <a:p/>
        </p:txBody>
      </p:sp>
      <p:sp>
        <p:nvSpPr>
          <p:cNvPr id="201" name="Google Shape;201;p31"/>
          <p:cNvSpPr txBox="1"/>
          <p:nvPr>
            <p:ph idx="1" type="body"/>
          </p:nvPr>
        </p:nvSpPr>
        <p:spPr>
          <a:xfrm>
            <a:off x="737750" y="1618925"/>
            <a:ext cx="3473700" cy="24819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FFFFFF"/>
              </a:buClr>
              <a:buSzPts val="1200"/>
              <a:buChar char="●"/>
              <a:defRPr sz="12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
        <p:nvSpPr>
          <p:cNvPr id="202" name="Google Shape;202;p3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203" name="Google Shape;203;p31"/>
          <p:cNvGrpSpPr/>
          <p:nvPr/>
        </p:nvGrpSpPr>
        <p:grpSpPr>
          <a:xfrm rot="10800000">
            <a:off x="380487" y="356559"/>
            <a:ext cx="108498" cy="108747"/>
            <a:chOff x="2662625" y="569875"/>
            <a:chExt cx="1247100" cy="1247100"/>
          </a:xfrm>
        </p:grpSpPr>
        <p:sp>
          <p:nvSpPr>
            <p:cNvPr id="204" name="Google Shape;204;p31"/>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05" name="Google Shape;205;p31"/>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206" name="Google Shape;206;p31"/>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Big Title">
  <p:cSld name="BLANK_8_1_1_2_1">
    <p:bg>
      <p:bgPr>
        <a:blipFill>
          <a:blip r:embed="rId2">
            <a:alphaModFix/>
          </a:blip>
          <a:stretch>
            <a:fillRect/>
          </a:stretch>
        </a:blipFill>
      </p:bgPr>
    </p:bg>
    <p:spTree>
      <p:nvGrpSpPr>
        <p:cNvPr id="207" name="Shape 207"/>
        <p:cNvGrpSpPr/>
        <p:nvPr/>
      </p:nvGrpSpPr>
      <p:grpSpPr>
        <a:xfrm>
          <a:off x="0" y="0"/>
          <a:ext cx="0" cy="0"/>
          <a:chOff x="0" y="0"/>
          <a:chExt cx="0" cy="0"/>
        </a:xfrm>
      </p:grpSpPr>
      <p:sp>
        <p:nvSpPr>
          <p:cNvPr id="208" name="Google Shape;208;p32"/>
          <p:cNvSpPr txBox="1"/>
          <p:nvPr>
            <p:ph type="title"/>
          </p:nvPr>
        </p:nvSpPr>
        <p:spPr>
          <a:xfrm>
            <a:off x="4932475" y="724550"/>
            <a:ext cx="3473700" cy="780000"/>
          </a:xfrm>
          <a:prstGeom prst="rect">
            <a:avLst/>
          </a:prstGeom>
        </p:spPr>
        <p:txBody>
          <a:bodyPr anchorCtr="0" anchor="t" bIns="0" lIns="0" spcFirstLastPara="1" rIns="0" wrap="square" tIns="0">
            <a:noAutofit/>
          </a:bodyPr>
          <a:lstStyle>
            <a:lvl1pPr lvl="0" rtl="0">
              <a:spcBef>
                <a:spcPts val="0"/>
              </a:spcBef>
              <a:spcAft>
                <a:spcPts val="0"/>
              </a:spcAft>
              <a:buNone/>
              <a:defRPr b="1" sz="2400">
                <a:solidFill>
                  <a:schemeClr val="dk1"/>
                </a:solidFill>
                <a:latin typeface="Montserrat"/>
                <a:ea typeface="Montserrat"/>
                <a:cs typeface="Montserrat"/>
                <a:sym typeface="Montserrat"/>
              </a:defRPr>
            </a:lvl1pPr>
            <a:lvl2pPr lvl="1" rtl="0">
              <a:spcBef>
                <a:spcPts val="0"/>
              </a:spcBef>
              <a:spcAft>
                <a:spcPts val="0"/>
              </a:spcAft>
              <a:buNone/>
              <a:defRPr b="1" sz="2400">
                <a:solidFill>
                  <a:schemeClr val="dk1"/>
                </a:solidFill>
                <a:latin typeface="Montserrat"/>
                <a:ea typeface="Montserrat"/>
                <a:cs typeface="Montserrat"/>
                <a:sym typeface="Montserrat"/>
              </a:defRPr>
            </a:lvl2pPr>
            <a:lvl3pPr lvl="2" rtl="0">
              <a:spcBef>
                <a:spcPts val="0"/>
              </a:spcBef>
              <a:spcAft>
                <a:spcPts val="0"/>
              </a:spcAft>
              <a:buNone/>
              <a:defRPr b="1" sz="2400">
                <a:solidFill>
                  <a:schemeClr val="dk1"/>
                </a:solidFill>
                <a:latin typeface="Montserrat"/>
                <a:ea typeface="Montserrat"/>
                <a:cs typeface="Montserrat"/>
                <a:sym typeface="Montserrat"/>
              </a:defRPr>
            </a:lvl3pPr>
            <a:lvl4pPr lvl="3" rtl="0">
              <a:spcBef>
                <a:spcPts val="0"/>
              </a:spcBef>
              <a:spcAft>
                <a:spcPts val="0"/>
              </a:spcAft>
              <a:buNone/>
              <a:defRPr b="1" sz="2400">
                <a:solidFill>
                  <a:schemeClr val="dk1"/>
                </a:solidFill>
                <a:latin typeface="Montserrat"/>
                <a:ea typeface="Montserrat"/>
                <a:cs typeface="Montserrat"/>
                <a:sym typeface="Montserrat"/>
              </a:defRPr>
            </a:lvl4pPr>
            <a:lvl5pPr lvl="4" rtl="0">
              <a:spcBef>
                <a:spcPts val="0"/>
              </a:spcBef>
              <a:spcAft>
                <a:spcPts val="0"/>
              </a:spcAft>
              <a:buNone/>
              <a:defRPr b="1" sz="2400">
                <a:solidFill>
                  <a:schemeClr val="dk1"/>
                </a:solidFill>
                <a:latin typeface="Montserrat"/>
                <a:ea typeface="Montserrat"/>
                <a:cs typeface="Montserrat"/>
                <a:sym typeface="Montserrat"/>
              </a:defRPr>
            </a:lvl5pPr>
            <a:lvl6pPr lvl="5" rtl="0">
              <a:spcBef>
                <a:spcPts val="0"/>
              </a:spcBef>
              <a:spcAft>
                <a:spcPts val="0"/>
              </a:spcAft>
              <a:buNone/>
              <a:defRPr b="1" sz="2400">
                <a:solidFill>
                  <a:schemeClr val="dk1"/>
                </a:solidFill>
                <a:latin typeface="Montserrat"/>
                <a:ea typeface="Montserrat"/>
                <a:cs typeface="Montserrat"/>
                <a:sym typeface="Montserrat"/>
              </a:defRPr>
            </a:lvl6pPr>
            <a:lvl7pPr lvl="6" rtl="0">
              <a:spcBef>
                <a:spcPts val="0"/>
              </a:spcBef>
              <a:spcAft>
                <a:spcPts val="0"/>
              </a:spcAft>
              <a:buNone/>
              <a:defRPr b="1" sz="2400">
                <a:solidFill>
                  <a:schemeClr val="dk1"/>
                </a:solidFill>
                <a:latin typeface="Montserrat"/>
                <a:ea typeface="Montserrat"/>
                <a:cs typeface="Montserrat"/>
                <a:sym typeface="Montserrat"/>
              </a:defRPr>
            </a:lvl7pPr>
            <a:lvl8pPr lvl="7" rtl="0">
              <a:spcBef>
                <a:spcPts val="0"/>
              </a:spcBef>
              <a:spcAft>
                <a:spcPts val="0"/>
              </a:spcAft>
              <a:buNone/>
              <a:defRPr b="1" sz="2400">
                <a:solidFill>
                  <a:schemeClr val="dk1"/>
                </a:solidFill>
                <a:latin typeface="Montserrat"/>
                <a:ea typeface="Montserrat"/>
                <a:cs typeface="Montserrat"/>
                <a:sym typeface="Montserrat"/>
              </a:defRPr>
            </a:lvl8pPr>
            <a:lvl9pPr lvl="8" rtl="0">
              <a:spcBef>
                <a:spcPts val="0"/>
              </a:spcBef>
              <a:spcAft>
                <a:spcPts val="0"/>
              </a:spcAft>
              <a:buNone/>
              <a:defRPr b="1" sz="2400">
                <a:solidFill>
                  <a:schemeClr val="dk1"/>
                </a:solidFill>
                <a:latin typeface="Montserrat"/>
                <a:ea typeface="Montserrat"/>
                <a:cs typeface="Montserrat"/>
                <a:sym typeface="Montserrat"/>
              </a:defRPr>
            </a:lvl9pPr>
          </a:lstStyle>
          <a:p/>
        </p:txBody>
      </p:sp>
      <p:pic>
        <p:nvPicPr>
          <p:cNvPr id="209" name="Google Shape;209;p32"/>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210" name="Google Shape;210;p3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211" name="Google Shape;211;p32"/>
          <p:cNvGrpSpPr/>
          <p:nvPr/>
        </p:nvGrpSpPr>
        <p:grpSpPr>
          <a:xfrm rot="10800000">
            <a:off x="380487" y="356559"/>
            <a:ext cx="108498" cy="108747"/>
            <a:chOff x="2662625" y="569875"/>
            <a:chExt cx="1247100" cy="1247100"/>
          </a:xfrm>
        </p:grpSpPr>
        <p:sp>
          <p:nvSpPr>
            <p:cNvPr id="212" name="Google Shape;212;p32"/>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13" name="Google Shape;213;p32"/>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14" name="Google Shape;214;p32"/>
          <p:cNvSpPr txBox="1"/>
          <p:nvPr>
            <p:ph idx="1" type="body"/>
          </p:nvPr>
        </p:nvSpPr>
        <p:spPr>
          <a:xfrm>
            <a:off x="4923637" y="1618925"/>
            <a:ext cx="3473700" cy="2481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Blank Text Slide DARK">
  <p:cSld name="BLANK_4_2">
    <p:bg>
      <p:bgPr>
        <a:solidFill>
          <a:schemeClr val="dk1"/>
        </a:solidFill>
      </p:bgPr>
    </p:bg>
    <p:spTree>
      <p:nvGrpSpPr>
        <p:cNvPr id="20" name="Shape 20"/>
        <p:cNvGrpSpPr/>
        <p:nvPr/>
      </p:nvGrpSpPr>
      <p:grpSpPr>
        <a:xfrm>
          <a:off x="0" y="0"/>
          <a:ext cx="0" cy="0"/>
          <a:chOff x="0" y="0"/>
          <a:chExt cx="0" cy="0"/>
        </a:xfrm>
      </p:grpSpPr>
      <p:sp>
        <p:nvSpPr>
          <p:cNvPr id="21" name="Google Shape;21;p4"/>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Clr>
                <a:schemeClr val="accent3"/>
              </a:buClr>
              <a:buSzPts val="1000"/>
              <a:buNone/>
              <a:defRPr b="1">
                <a:solidFill>
                  <a:schemeClr val="accent3"/>
                </a:solidFill>
              </a:defRPr>
            </a:lvl1pPr>
            <a:lvl2pPr lvl="1" rtl="0">
              <a:spcBef>
                <a:spcPts val="0"/>
              </a:spcBef>
              <a:spcAft>
                <a:spcPts val="0"/>
              </a:spcAft>
              <a:buClr>
                <a:schemeClr val="accent3"/>
              </a:buClr>
              <a:buSzPts val="1000"/>
              <a:buNone/>
              <a:defRPr>
                <a:solidFill>
                  <a:schemeClr val="accent3"/>
                </a:solidFill>
              </a:defRPr>
            </a:lvl2pPr>
            <a:lvl3pPr lvl="2" rtl="0">
              <a:spcBef>
                <a:spcPts val="0"/>
              </a:spcBef>
              <a:spcAft>
                <a:spcPts val="0"/>
              </a:spcAft>
              <a:buClr>
                <a:schemeClr val="accent3"/>
              </a:buClr>
              <a:buSzPts val="1000"/>
              <a:buNone/>
              <a:defRPr>
                <a:solidFill>
                  <a:schemeClr val="accent3"/>
                </a:solidFill>
              </a:defRPr>
            </a:lvl3pPr>
            <a:lvl4pPr lvl="3" rtl="0">
              <a:spcBef>
                <a:spcPts val="0"/>
              </a:spcBef>
              <a:spcAft>
                <a:spcPts val="0"/>
              </a:spcAft>
              <a:buClr>
                <a:schemeClr val="accent3"/>
              </a:buClr>
              <a:buSzPts val="1000"/>
              <a:buNone/>
              <a:defRPr>
                <a:solidFill>
                  <a:schemeClr val="accent3"/>
                </a:solidFill>
              </a:defRPr>
            </a:lvl4pPr>
            <a:lvl5pPr lvl="4" rtl="0">
              <a:spcBef>
                <a:spcPts val="0"/>
              </a:spcBef>
              <a:spcAft>
                <a:spcPts val="0"/>
              </a:spcAft>
              <a:buClr>
                <a:schemeClr val="accent3"/>
              </a:buClr>
              <a:buSzPts val="1000"/>
              <a:buNone/>
              <a:defRPr>
                <a:solidFill>
                  <a:schemeClr val="accent3"/>
                </a:solidFill>
              </a:defRPr>
            </a:lvl5pPr>
            <a:lvl6pPr lvl="5" rtl="0">
              <a:spcBef>
                <a:spcPts val="0"/>
              </a:spcBef>
              <a:spcAft>
                <a:spcPts val="0"/>
              </a:spcAft>
              <a:buClr>
                <a:schemeClr val="accent3"/>
              </a:buClr>
              <a:buSzPts val="1000"/>
              <a:buNone/>
              <a:defRPr>
                <a:solidFill>
                  <a:schemeClr val="accent3"/>
                </a:solidFill>
              </a:defRPr>
            </a:lvl6pPr>
            <a:lvl7pPr lvl="6" rtl="0">
              <a:spcBef>
                <a:spcPts val="0"/>
              </a:spcBef>
              <a:spcAft>
                <a:spcPts val="0"/>
              </a:spcAft>
              <a:buClr>
                <a:schemeClr val="accent3"/>
              </a:buClr>
              <a:buSzPts val="1000"/>
              <a:buNone/>
              <a:defRPr>
                <a:solidFill>
                  <a:schemeClr val="accent3"/>
                </a:solidFill>
              </a:defRPr>
            </a:lvl7pPr>
            <a:lvl8pPr lvl="7" rtl="0">
              <a:spcBef>
                <a:spcPts val="0"/>
              </a:spcBef>
              <a:spcAft>
                <a:spcPts val="0"/>
              </a:spcAft>
              <a:buClr>
                <a:schemeClr val="accent3"/>
              </a:buClr>
              <a:buSzPts val="1000"/>
              <a:buNone/>
              <a:defRPr>
                <a:solidFill>
                  <a:schemeClr val="accent3"/>
                </a:solidFill>
              </a:defRPr>
            </a:lvl8pPr>
            <a:lvl9pPr lvl="8" rtl="0">
              <a:spcBef>
                <a:spcPts val="0"/>
              </a:spcBef>
              <a:spcAft>
                <a:spcPts val="0"/>
              </a:spcAft>
              <a:buClr>
                <a:schemeClr val="accent3"/>
              </a:buClr>
              <a:buSzPts val="1000"/>
              <a:buNone/>
              <a:defRPr>
                <a:solidFill>
                  <a:schemeClr val="accent3"/>
                </a:solidFill>
              </a:defRPr>
            </a:lvl9pPr>
          </a:lstStyle>
          <a:p/>
        </p:txBody>
      </p:sp>
      <p:sp>
        <p:nvSpPr>
          <p:cNvPr id="22" name="Google Shape;22;p4"/>
          <p:cNvSpPr txBox="1"/>
          <p:nvPr>
            <p:ph idx="2" type="subTitle"/>
          </p:nvPr>
        </p:nvSpPr>
        <p:spPr>
          <a:xfrm>
            <a:off x="566250" y="812850"/>
            <a:ext cx="6648900" cy="5034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Clr>
                <a:schemeClr val="accent3"/>
              </a:buClr>
              <a:buSzPts val="3000"/>
              <a:buNone/>
              <a:defRPr b="1" sz="3000">
                <a:solidFill>
                  <a:schemeClr val="accent3"/>
                </a:solidFill>
              </a:defRPr>
            </a:lvl1pPr>
            <a:lvl2pPr lvl="1" rtl="0">
              <a:lnSpc>
                <a:spcPct val="100000"/>
              </a:lnSpc>
              <a:spcBef>
                <a:spcPts val="0"/>
              </a:spcBef>
              <a:spcAft>
                <a:spcPts val="0"/>
              </a:spcAft>
              <a:buClr>
                <a:schemeClr val="accent3"/>
              </a:buClr>
              <a:buSzPts val="3000"/>
              <a:buNone/>
              <a:defRPr sz="3000">
                <a:solidFill>
                  <a:schemeClr val="accent3"/>
                </a:solidFill>
              </a:defRPr>
            </a:lvl2pPr>
            <a:lvl3pPr lvl="2" rtl="0">
              <a:lnSpc>
                <a:spcPct val="100000"/>
              </a:lnSpc>
              <a:spcBef>
                <a:spcPts val="0"/>
              </a:spcBef>
              <a:spcAft>
                <a:spcPts val="0"/>
              </a:spcAft>
              <a:buClr>
                <a:schemeClr val="accent3"/>
              </a:buClr>
              <a:buSzPts val="3000"/>
              <a:buNone/>
              <a:defRPr sz="3000">
                <a:solidFill>
                  <a:schemeClr val="accent3"/>
                </a:solidFill>
              </a:defRPr>
            </a:lvl3pPr>
            <a:lvl4pPr lvl="3" rtl="0">
              <a:lnSpc>
                <a:spcPct val="100000"/>
              </a:lnSpc>
              <a:spcBef>
                <a:spcPts val="0"/>
              </a:spcBef>
              <a:spcAft>
                <a:spcPts val="0"/>
              </a:spcAft>
              <a:buClr>
                <a:schemeClr val="accent3"/>
              </a:buClr>
              <a:buSzPts val="3000"/>
              <a:buNone/>
              <a:defRPr sz="3000">
                <a:solidFill>
                  <a:schemeClr val="accent3"/>
                </a:solidFill>
              </a:defRPr>
            </a:lvl4pPr>
            <a:lvl5pPr lvl="4" rtl="0">
              <a:lnSpc>
                <a:spcPct val="100000"/>
              </a:lnSpc>
              <a:spcBef>
                <a:spcPts val="0"/>
              </a:spcBef>
              <a:spcAft>
                <a:spcPts val="0"/>
              </a:spcAft>
              <a:buClr>
                <a:schemeClr val="accent3"/>
              </a:buClr>
              <a:buSzPts val="3000"/>
              <a:buNone/>
              <a:defRPr sz="3000">
                <a:solidFill>
                  <a:schemeClr val="accent3"/>
                </a:solidFill>
              </a:defRPr>
            </a:lvl5pPr>
            <a:lvl6pPr lvl="5" rtl="0">
              <a:lnSpc>
                <a:spcPct val="100000"/>
              </a:lnSpc>
              <a:spcBef>
                <a:spcPts val="0"/>
              </a:spcBef>
              <a:spcAft>
                <a:spcPts val="0"/>
              </a:spcAft>
              <a:buClr>
                <a:schemeClr val="accent3"/>
              </a:buClr>
              <a:buSzPts val="3000"/>
              <a:buNone/>
              <a:defRPr sz="3000">
                <a:solidFill>
                  <a:schemeClr val="accent3"/>
                </a:solidFill>
              </a:defRPr>
            </a:lvl6pPr>
            <a:lvl7pPr lvl="6" rtl="0">
              <a:lnSpc>
                <a:spcPct val="100000"/>
              </a:lnSpc>
              <a:spcBef>
                <a:spcPts val="0"/>
              </a:spcBef>
              <a:spcAft>
                <a:spcPts val="0"/>
              </a:spcAft>
              <a:buClr>
                <a:schemeClr val="accent3"/>
              </a:buClr>
              <a:buSzPts val="3000"/>
              <a:buNone/>
              <a:defRPr sz="3000">
                <a:solidFill>
                  <a:schemeClr val="accent3"/>
                </a:solidFill>
              </a:defRPr>
            </a:lvl7pPr>
            <a:lvl8pPr lvl="7" rtl="0">
              <a:lnSpc>
                <a:spcPct val="100000"/>
              </a:lnSpc>
              <a:spcBef>
                <a:spcPts val="0"/>
              </a:spcBef>
              <a:spcAft>
                <a:spcPts val="0"/>
              </a:spcAft>
              <a:buClr>
                <a:schemeClr val="accent3"/>
              </a:buClr>
              <a:buSzPts val="3000"/>
              <a:buNone/>
              <a:defRPr sz="3000">
                <a:solidFill>
                  <a:schemeClr val="accent3"/>
                </a:solidFill>
              </a:defRPr>
            </a:lvl8pPr>
            <a:lvl9pPr lvl="8" rtl="0">
              <a:lnSpc>
                <a:spcPct val="100000"/>
              </a:lnSpc>
              <a:spcBef>
                <a:spcPts val="0"/>
              </a:spcBef>
              <a:spcAft>
                <a:spcPts val="0"/>
              </a:spcAft>
              <a:buClr>
                <a:schemeClr val="accent3"/>
              </a:buClr>
              <a:buSzPts val="3000"/>
              <a:buNone/>
              <a:defRPr sz="3000">
                <a:solidFill>
                  <a:schemeClr val="accent3"/>
                </a:solidFill>
              </a:defRPr>
            </a:lvl9pPr>
          </a:lstStyle>
          <a:p/>
        </p:txBody>
      </p:sp>
      <p:sp>
        <p:nvSpPr>
          <p:cNvPr id="23" name="Google Shape;23;p4"/>
          <p:cNvSpPr txBox="1"/>
          <p:nvPr>
            <p:ph idx="3" type="body"/>
          </p:nvPr>
        </p:nvSpPr>
        <p:spPr>
          <a:xfrm>
            <a:off x="566250" y="1522075"/>
            <a:ext cx="8040900" cy="2638500"/>
          </a:xfrm>
          <a:prstGeom prst="rect">
            <a:avLst/>
          </a:prstGeom>
        </p:spPr>
        <p:txBody>
          <a:bodyPr anchorCtr="0" anchor="t" bIns="0" lIns="0" spcFirstLastPara="1" rIns="0" wrap="square" tIns="0">
            <a:spAutoFit/>
          </a:bodyPr>
          <a:lstStyle>
            <a:lvl1pPr indent="-292100" lvl="0" marL="457200" rtl="0">
              <a:spcBef>
                <a:spcPts val="0"/>
              </a:spcBef>
              <a:spcAft>
                <a:spcPts val="0"/>
              </a:spcAft>
              <a:buClr>
                <a:schemeClr val="accent3"/>
              </a:buClr>
              <a:buSzPts val="1000"/>
              <a:buChar char="■"/>
              <a:defRPr>
                <a:solidFill>
                  <a:schemeClr val="accent3"/>
                </a:solidFill>
              </a:defRPr>
            </a:lvl1pPr>
            <a:lvl2pPr indent="-292100" lvl="1" marL="914400" rtl="0">
              <a:spcBef>
                <a:spcPts val="0"/>
              </a:spcBef>
              <a:spcAft>
                <a:spcPts val="0"/>
              </a:spcAft>
              <a:buClr>
                <a:schemeClr val="accent3"/>
              </a:buClr>
              <a:buSzPts val="1000"/>
              <a:buChar char="■"/>
              <a:defRPr>
                <a:solidFill>
                  <a:schemeClr val="accent3"/>
                </a:solidFill>
              </a:defRPr>
            </a:lvl2pPr>
            <a:lvl3pPr indent="-292100" lvl="2" marL="1371600" rtl="0">
              <a:spcBef>
                <a:spcPts val="0"/>
              </a:spcBef>
              <a:spcAft>
                <a:spcPts val="0"/>
              </a:spcAft>
              <a:buClr>
                <a:schemeClr val="accent3"/>
              </a:buClr>
              <a:buSzPts val="1000"/>
              <a:buChar char="■"/>
              <a:defRPr>
                <a:solidFill>
                  <a:schemeClr val="accent3"/>
                </a:solidFill>
              </a:defRPr>
            </a:lvl3pPr>
            <a:lvl4pPr indent="-292100" lvl="3" marL="1828800" rtl="0">
              <a:spcBef>
                <a:spcPts val="0"/>
              </a:spcBef>
              <a:spcAft>
                <a:spcPts val="0"/>
              </a:spcAft>
              <a:buClr>
                <a:schemeClr val="accent3"/>
              </a:buClr>
              <a:buSzPts val="1000"/>
              <a:buChar char="■"/>
              <a:defRPr>
                <a:solidFill>
                  <a:schemeClr val="accent3"/>
                </a:solidFill>
              </a:defRPr>
            </a:lvl4pPr>
            <a:lvl5pPr indent="-292100" lvl="4" marL="2286000" rtl="0">
              <a:spcBef>
                <a:spcPts val="0"/>
              </a:spcBef>
              <a:spcAft>
                <a:spcPts val="0"/>
              </a:spcAft>
              <a:buClr>
                <a:schemeClr val="accent3"/>
              </a:buClr>
              <a:buSzPts val="1000"/>
              <a:buChar char="■"/>
              <a:defRPr>
                <a:solidFill>
                  <a:schemeClr val="accent3"/>
                </a:solidFill>
              </a:defRPr>
            </a:lvl5pPr>
            <a:lvl6pPr indent="-292100" lvl="5" marL="2743200" rtl="0">
              <a:spcBef>
                <a:spcPts val="0"/>
              </a:spcBef>
              <a:spcAft>
                <a:spcPts val="0"/>
              </a:spcAft>
              <a:buClr>
                <a:schemeClr val="accent3"/>
              </a:buClr>
              <a:buSzPts val="1000"/>
              <a:buChar char="■"/>
              <a:defRPr>
                <a:solidFill>
                  <a:schemeClr val="accent3"/>
                </a:solidFill>
              </a:defRPr>
            </a:lvl6pPr>
            <a:lvl7pPr indent="-292100" lvl="6" marL="3200400" rtl="0">
              <a:spcBef>
                <a:spcPts val="0"/>
              </a:spcBef>
              <a:spcAft>
                <a:spcPts val="0"/>
              </a:spcAft>
              <a:buClr>
                <a:schemeClr val="accent3"/>
              </a:buClr>
              <a:buSzPts val="1000"/>
              <a:buChar char="■"/>
              <a:defRPr>
                <a:solidFill>
                  <a:schemeClr val="accent3"/>
                </a:solidFill>
              </a:defRPr>
            </a:lvl7pPr>
            <a:lvl8pPr indent="-292100" lvl="7" marL="3657600" rtl="0">
              <a:spcBef>
                <a:spcPts val="0"/>
              </a:spcBef>
              <a:spcAft>
                <a:spcPts val="0"/>
              </a:spcAft>
              <a:buClr>
                <a:schemeClr val="accent3"/>
              </a:buClr>
              <a:buSzPts val="1000"/>
              <a:buChar char="■"/>
              <a:defRPr>
                <a:solidFill>
                  <a:schemeClr val="accent3"/>
                </a:solidFill>
              </a:defRPr>
            </a:lvl8pPr>
            <a:lvl9pPr indent="-292100" lvl="8" marL="4114800" rtl="0">
              <a:spcBef>
                <a:spcPts val="0"/>
              </a:spcBef>
              <a:spcAft>
                <a:spcPts val="0"/>
              </a:spcAft>
              <a:buClr>
                <a:schemeClr val="accent3"/>
              </a:buClr>
              <a:buSzPts val="1000"/>
              <a:buChar char="■"/>
              <a:defRPr>
                <a:solidFill>
                  <a:schemeClr val="accent3"/>
                </a:solidFill>
              </a:defRPr>
            </a:lvl9pPr>
          </a:lstStyle>
          <a:p/>
        </p:txBody>
      </p:sp>
      <p:pic>
        <p:nvPicPr>
          <p:cNvPr id="24" name="Google Shape;24;p4"/>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25" name="Google Shape;25;p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accent3"/>
                </a:solidFill>
                <a:latin typeface="Montserrat"/>
                <a:ea typeface="Montserrat"/>
                <a:cs typeface="Montserrat"/>
                <a:sym typeface="Montserrat"/>
              </a:rPr>
              <a:t>‹#›</a:t>
            </a:fld>
            <a:endParaRPr sz="800">
              <a:solidFill>
                <a:schemeClr val="accent3"/>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Big Title Dark">
  <p:cSld name="BLANK_8_1_1_2_1_2">
    <p:bg>
      <p:bgPr>
        <a:solidFill>
          <a:schemeClr val="dk1"/>
        </a:solidFill>
      </p:bgPr>
    </p:bg>
    <p:spTree>
      <p:nvGrpSpPr>
        <p:cNvPr id="215" name="Shape 215"/>
        <p:cNvGrpSpPr/>
        <p:nvPr/>
      </p:nvGrpSpPr>
      <p:grpSpPr>
        <a:xfrm>
          <a:off x="0" y="0"/>
          <a:ext cx="0" cy="0"/>
          <a:chOff x="0" y="0"/>
          <a:chExt cx="0" cy="0"/>
        </a:xfrm>
      </p:grpSpPr>
      <p:sp>
        <p:nvSpPr>
          <p:cNvPr id="216" name="Google Shape;216;p33"/>
          <p:cNvSpPr txBox="1"/>
          <p:nvPr>
            <p:ph type="title"/>
          </p:nvPr>
        </p:nvSpPr>
        <p:spPr>
          <a:xfrm>
            <a:off x="4932475" y="724550"/>
            <a:ext cx="3473700" cy="780000"/>
          </a:xfrm>
          <a:prstGeom prst="rect">
            <a:avLst/>
          </a:prstGeom>
        </p:spPr>
        <p:txBody>
          <a:bodyPr anchorCtr="0" anchor="t" bIns="0" lIns="0" spcFirstLastPara="1" rIns="0" wrap="square" tIns="0">
            <a:noAutofit/>
          </a:bodyPr>
          <a:lstStyle>
            <a:lvl1pPr lvl="0" rtl="0">
              <a:spcBef>
                <a:spcPts val="0"/>
              </a:spcBef>
              <a:spcAft>
                <a:spcPts val="0"/>
              </a:spcAft>
              <a:buNone/>
              <a:defRPr b="1" sz="2400">
                <a:solidFill>
                  <a:srgbClr val="FFFFFF"/>
                </a:solidFill>
                <a:latin typeface="Montserrat"/>
                <a:ea typeface="Montserrat"/>
                <a:cs typeface="Montserrat"/>
                <a:sym typeface="Montserrat"/>
              </a:defRPr>
            </a:lvl1pPr>
            <a:lvl2pPr lvl="1" rtl="0">
              <a:spcBef>
                <a:spcPts val="0"/>
              </a:spcBef>
              <a:spcAft>
                <a:spcPts val="0"/>
              </a:spcAft>
              <a:buNone/>
              <a:defRPr b="1" sz="2400">
                <a:solidFill>
                  <a:srgbClr val="FFFFFF"/>
                </a:solidFill>
                <a:latin typeface="Montserrat"/>
                <a:ea typeface="Montserrat"/>
                <a:cs typeface="Montserrat"/>
                <a:sym typeface="Montserrat"/>
              </a:defRPr>
            </a:lvl2pPr>
            <a:lvl3pPr lvl="2" rtl="0">
              <a:spcBef>
                <a:spcPts val="0"/>
              </a:spcBef>
              <a:spcAft>
                <a:spcPts val="0"/>
              </a:spcAft>
              <a:buNone/>
              <a:defRPr b="1" sz="2400">
                <a:solidFill>
                  <a:srgbClr val="FFFFFF"/>
                </a:solidFill>
                <a:latin typeface="Montserrat"/>
                <a:ea typeface="Montserrat"/>
                <a:cs typeface="Montserrat"/>
                <a:sym typeface="Montserrat"/>
              </a:defRPr>
            </a:lvl3pPr>
            <a:lvl4pPr lvl="3" rtl="0">
              <a:spcBef>
                <a:spcPts val="0"/>
              </a:spcBef>
              <a:spcAft>
                <a:spcPts val="0"/>
              </a:spcAft>
              <a:buNone/>
              <a:defRPr b="1" sz="2400">
                <a:solidFill>
                  <a:srgbClr val="FFFFFF"/>
                </a:solidFill>
                <a:latin typeface="Montserrat"/>
                <a:ea typeface="Montserrat"/>
                <a:cs typeface="Montserrat"/>
                <a:sym typeface="Montserrat"/>
              </a:defRPr>
            </a:lvl4pPr>
            <a:lvl5pPr lvl="4" rtl="0">
              <a:spcBef>
                <a:spcPts val="0"/>
              </a:spcBef>
              <a:spcAft>
                <a:spcPts val="0"/>
              </a:spcAft>
              <a:buNone/>
              <a:defRPr b="1" sz="2400">
                <a:solidFill>
                  <a:srgbClr val="FFFFFF"/>
                </a:solidFill>
                <a:latin typeface="Montserrat"/>
                <a:ea typeface="Montserrat"/>
                <a:cs typeface="Montserrat"/>
                <a:sym typeface="Montserrat"/>
              </a:defRPr>
            </a:lvl5pPr>
            <a:lvl6pPr lvl="5" rtl="0">
              <a:spcBef>
                <a:spcPts val="0"/>
              </a:spcBef>
              <a:spcAft>
                <a:spcPts val="0"/>
              </a:spcAft>
              <a:buNone/>
              <a:defRPr b="1" sz="2400">
                <a:solidFill>
                  <a:srgbClr val="FFFFFF"/>
                </a:solidFill>
                <a:latin typeface="Montserrat"/>
                <a:ea typeface="Montserrat"/>
                <a:cs typeface="Montserrat"/>
                <a:sym typeface="Montserrat"/>
              </a:defRPr>
            </a:lvl6pPr>
            <a:lvl7pPr lvl="6" rtl="0">
              <a:spcBef>
                <a:spcPts val="0"/>
              </a:spcBef>
              <a:spcAft>
                <a:spcPts val="0"/>
              </a:spcAft>
              <a:buNone/>
              <a:defRPr b="1" sz="2400">
                <a:solidFill>
                  <a:srgbClr val="FFFFFF"/>
                </a:solidFill>
                <a:latin typeface="Montserrat"/>
                <a:ea typeface="Montserrat"/>
                <a:cs typeface="Montserrat"/>
                <a:sym typeface="Montserrat"/>
              </a:defRPr>
            </a:lvl7pPr>
            <a:lvl8pPr lvl="7" rtl="0">
              <a:spcBef>
                <a:spcPts val="0"/>
              </a:spcBef>
              <a:spcAft>
                <a:spcPts val="0"/>
              </a:spcAft>
              <a:buNone/>
              <a:defRPr b="1" sz="2400">
                <a:solidFill>
                  <a:srgbClr val="FFFFFF"/>
                </a:solidFill>
                <a:latin typeface="Montserrat"/>
                <a:ea typeface="Montserrat"/>
                <a:cs typeface="Montserrat"/>
                <a:sym typeface="Montserrat"/>
              </a:defRPr>
            </a:lvl8pPr>
            <a:lvl9pPr lvl="8" rtl="0">
              <a:spcBef>
                <a:spcPts val="0"/>
              </a:spcBef>
              <a:spcAft>
                <a:spcPts val="0"/>
              </a:spcAft>
              <a:buNone/>
              <a:defRPr b="1" sz="2400">
                <a:solidFill>
                  <a:srgbClr val="FFFFFF"/>
                </a:solidFill>
                <a:latin typeface="Montserrat"/>
                <a:ea typeface="Montserrat"/>
                <a:cs typeface="Montserrat"/>
                <a:sym typeface="Montserrat"/>
              </a:defRPr>
            </a:lvl9pPr>
          </a:lstStyle>
          <a:p/>
        </p:txBody>
      </p:sp>
      <p:sp>
        <p:nvSpPr>
          <p:cNvPr id="217" name="Google Shape;217;p33"/>
          <p:cNvSpPr txBox="1"/>
          <p:nvPr>
            <p:ph idx="1" type="body"/>
          </p:nvPr>
        </p:nvSpPr>
        <p:spPr>
          <a:xfrm>
            <a:off x="4923637" y="1618925"/>
            <a:ext cx="3473700" cy="2481900"/>
          </a:xfrm>
          <a:prstGeom prst="rect">
            <a:avLst/>
          </a:prstGeom>
        </p:spPr>
        <p:txBody>
          <a:bodyPr anchorCtr="0" anchor="t" bIns="0" lIns="0" spcFirstLastPara="1" rIns="0" wrap="square" tIns="0">
            <a:noAutofit/>
          </a:bodyPr>
          <a:lstStyle>
            <a:lvl1pPr indent="-304800" lvl="0" marL="457200" rtl="0">
              <a:spcBef>
                <a:spcPts val="0"/>
              </a:spcBef>
              <a:spcAft>
                <a:spcPts val="0"/>
              </a:spcAft>
              <a:buClr>
                <a:srgbClr val="FFFFFF"/>
              </a:buClr>
              <a:buSzPts val="1200"/>
              <a:buChar char="●"/>
              <a:defRPr sz="1200">
                <a:solidFill>
                  <a:srgbClr val="FFFFFF"/>
                </a:solidFill>
              </a:defRPr>
            </a:lvl1pPr>
            <a:lvl2pPr indent="-304800" lvl="1" marL="914400" rtl="0">
              <a:spcBef>
                <a:spcPts val="0"/>
              </a:spcBef>
              <a:spcAft>
                <a:spcPts val="0"/>
              </a:spcAft>
              <a:buClr>
                <a:srgbClr val="FFFFFF"/>
              </a:buClr>
              <a:buSzPts val="1200"/>
              <a:buChar char="○"/>
              <a:defRPr sz="1200">
                <a:solidFill>
                  <a:srgbClr val="FFFFFF"/>
                </a:solidFill>
              </a:defRPr>
            </a:lvl2pPr>
            <a:lvl3pPr indent="-304800" lvl="2" marL="1371600" rtl="0">
              <a:spcBef>
                <a:spcPts val="0"/>
              </a:spcBef>
              <a:spcAft>
                <a:spcPts val="0"/>
              </a:spcAft>
              <a:buClr>
                <a:srgbClr val="FFFFFF"/>
              </a:buClr>
              <a:buSzPts val="1200"/>
              <a:buChar char="■"/>
              <a:defRPr sz="1200">
                <a:solidFill>
                  <a:srgbClr val="FFFFFF"/>
                </a:solidFill>
              </a:defRPr>
            </a:lvl3pPr>
            <a:lvl4pPr indent="-304800" lvl="3" marL="1828800" rtl="0">
              <a:spcBef>
                <a:spcPts val="0"/>
              </a:spcBef>
              <a:spcAft>
                <a:spcPts val="0"/>
              </a:spcAft>
              <a:buClr>
                <a:srgbClr val="FFFFFF"/>
              </a:buClr>
              <a:buSzPts val="1200"/>
              <a:buChar char="●"/>
              <a:defRPr sz="1200">
                <a:solidFill>
                  <a:srgbClr val="FFFFFF"/>
                </a:solidFill>
              </a:defRPr>
            </a:lvl4pPr>
            <a:lvl5pPr indent="-304800" lvl="4" marL="2286000" rtl="0">
              <a:spcBef>
                <a:spcPts val="0"/>
              </a:spcBef>
              <a:spcAft>
                <a:spcPts val="0"/>
              </a:spcAft>
              <a:buClr>
                <a:srgbClr val="FFFFFF"/>
              </a:buClr>
              <a:buSzPts val="1200"/>
              <a:buChar char="○"/>
              <a:defRPr sz="1200">
                <a:solidFill>
                  <a:srgbClr val="FFFFFF"/>
                </a:solidFill>
              </a:defRPr>
            </a:lvl5pPr>
            <a:lvl6pPr indent="-304800" lvl="5" marL="2743200" rtl="0">
              <a:spcBef>
                <a:spcPts val="0"/>
              </a:spcBef>
              <a:spcAft>
                <a:spcPts val="0"/>
              </a:spcAft>
              <a:buClr>
                <a:srgbClr val="FFFFFF"/>
              </a:buClr>
              <a:buSzPts val="1200"/>
              <a:buChar char="■"/>
              <a:defRPr sz="1200">
                <a:solidFill>
                  <a:srgbClr val="FFFFFF"/>
                </a:solidFill>
              </a:defRPr>
            </a:lvl6pPr>
            <a:lvl7pPr indent="-304800" lvl="6" marL="3200400" rtl="0">
              <a:spcBef>
                <a:spcPts val="0"/>
              </a:spcBef>
              <a:spcAft>
                <a:spcPts val="0"/>
              </a:spcAft>
              <a:buClr>
                <a:srgbClr val="FFFFFF"/>
              </a:buClr>
              <a:buSzPts val="1200"/>
              <a:buChar char="●"/>
              <a:defRPr sz="1200">
                <a:solidFill>
                  <a:srgbClr val="FFFFFF"/>
                </a:solidFill>
              </a:defRPr>
            </a:lvl7pPr>
            <a:lvl8pPr indent="-304800" lvl="7" marL="3657600" rtl="0">
              <a:spcBef>
                <a:spcPts val="0"/>
              </a:spcBef>
              <a:spcAft>
                <a:spcPts val="0"/>
              </a:spcAft>
              <a:buClr>
                <a:srgbClr val="FFFFFF"/>
              </a:buClr>
              <a:buSzPts val="1200"/>
              <a:buChar char="○"/>
              <a:defRPr sz="1200">
                <a:solidFill>
                  <a:srgbClr val="FFFFFF"/>
                </a:solidFill>
              </a:defRPr>
            </a:lvl8pPr>
            <a:lvl9pPr indent="-304800" lvl="8" marL="4114800" rtl="0">
              <a:spcBef>
                <a:spcPts val="0"/>
              </a:spcBef>
              <a:spcAft>
                <a:spcPts val="0"/>
              </a:spcAft>
              <a:buClr>
                <a:srgbClr val="FFFFFF"/>
              </a:buClr>
              <a:buSzPts val="1200"/>
              <a:buChar char="■"/>
              <a:defRPr sz="1200">
                <a:solidFill>
                  <a:srgbClr val="FFFFFF"/>
                </a:solidFill>
              </a:defRPr>
            </a:lvl9pPr>
          </a:lstStyle>
          <a:p/>
        </p:txBody>
      </p:sp>
      <p:sp>
        <p:nvSpPr>
          <p:cNvPr id="218" name="Google Shape;218;p3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219" name="Google Shape;219;p33"/>
          <p:cNvGrpSpPr/>
          <p:nvPr/>
        </p:nvGrpSpPr>
        <p:grpSpPr>
          <a:xfrm rot="10800000">
            <a:off x="380487" y="356559"/>
            <a:ext cx="108498" cy="108747"/>
            <a:chOff x="2662625" y="569875"/>
            <a:chExt cx="1247100" cy="1247100"/>
          </a:xfrm>
        </p:grpSpPr>
        <p:sp>
          <p:nvSpPr>
            <p:cNvPr id="220" name="Google Shape;220;p33"/>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21" name="Google Shape;221;p33"/>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222" name="Google Shape;222;p33"/>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p:cSld name="BLANK_8_1_1_1_1">
    <p:bg>
      <p:bgPr>
        <a:blipFill>
          <a:blip r:embed="rId2">
            <a:alphaModFix/>
          </a:blip>
          <a:stretch>
            <a:fillRect/>
          </a:stretch>
        </a:blipFill>
      </p:bgPr>
    </p:bg>
    <p:spTree>
      <p:nvGrpSpPr>
        <p:cNvPr id="223" name="Shape 223"/>
        <p:cNvGrpSpPr/>
        <p:nvPr/>
      </p:nvGrpSpPr>
      <p:grpSpPr>
        <a:xfrm>
          <a:off x="0" y="0"/>
          <a:ext cx="0" cy="0"/>
          <a:chOff x="0" y="0"/>
          <a:chExt cx="0" cy="0"/>
        </a:xfrm>
      </p:grpSpPr>
      <p:pic>
        <p:nvPicPr>
          <p:cNvPr id="224" name="Google Shape;224;p34"/>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225" name="Google Shape;225;p3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226" name="Google Shape;226;p34"/>
          <p:cNvGrpSpPr/>
          <p:nvPr/>
        </p:nvGrpSpPr>
        <p:grpSpPr>
          <a:xfrm rot="10800000">
            <a:off x="380487" y="356559"/>
            <a:ext cx="108498" cy="108747"/>
            <a:chOff x="2662625" y="569875"/>
            <a:chExt cx="1247100" cy="1247100"/>
          </a:xfrm>
        </p:grpSpPr>
        <p:sp>
          <p:nvSpPr>
            <p:cNvPr id="227" name="Google Shape;227;p34"/>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28" name="Google Shape;228;p34"/>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29" name="Google Shape;229;p34"/>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230" name="Google Shape;230;p34"/>
          <p:cNvSpPr txBox="1"/>
          <p:nvPr>
            <p:ph idx="1" type="body"/>
          </p:nvPr>
        </p:nvSpPr>
        <p:spPr>
          <a:xfrm>
            <a:off x="737750" y="2491150"/>
            <a:ext cx="3473700" cy="19635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231" name="Google Shape;231;p34"/>
          <p:cNvSpPr txBox="1"/>
          <p:nvPr>
            <p:ph idx="2" type="subTitle"/>
          </p:nvPr>
        </p:nvSpPr>
        <p:spPr>
          <a:xfrm>
            <a:off x="741679" y="1260875"/>
            <a:ext cx="3473700" cy="816000"/>
          </a:xfrm>
          <a:prstGeom prst="rect">
            <a:avLst/>
          </a:prstGeom>
        </p:spPr>
        <p:txBody>
          <a:bodyPr anchorCtr="0" anchor="t" bIns="0" lIns="0" spcFirstLastPara="1" rIns="0" wrap="square" tIns="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Dark">
  <p:cSld name="BLANK_8_1_1_1_1_2">
    <p:bg>
      <p:bgPr>
        <a:solidFill>
          <a:schemeClr val="dk1"/>
        </a:solidFill>
      </p:bgPr>
    </p:bg>
    <p:spTree>
      <p:nvGrpSpPr>
        <p:cNvPr id="232" name="Shape 232"/>
        <p:cNvGrpSpPr/>
        <p:nvPr/>
      </p:nvGrpSpPr>
      <p:grpSpPr>
        <a:xfrm>
          <a:off x="0" y="0"/>
          <a:ext cx="0" cy="0"/>
          <a:chOff x="0" y="0"/>
          <a:chExt cx="0" cy="0"/>
        </a:xfrm>
      </p:grpSpPr>
      <p:sp>
        <p:nvSpPr>
          <p:cNvPr id="233" name="Google Shape;233;p35"/>
          <p:cNvSpPr txBox="1"/>
          <p:nvPr>
            <p:ph idx="1" type="body"/>
          </p:nvPr>
        </p:nvSpPr>
        <p:spPr>
          <a:xfrm>
            <a:off x="737750" y="2491150"/>
            <a:ext cx="3473700" cy="19635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accent3"/>
              </a:buClr>
              <a:buSzPts val="1200"/>
              <a:buChar char="●"/>
              <a:defRPr sz="1200">
                <a:solidFill>
                  <a:schemeClr val="accent3"/>
                </a:solidFill>
              </a:defRPr>
            </a:lvl1pPr>
            <a:lvl2pPr indent="-304800" lvl="1" marL="914400" rtl="0">
              <a:spcBef>
                <a:spcPts val="0"/>
              </a:spcBef>
              <a:spcAft>
                <a:spcPts val="0"/>
              </a:spcAft>
              <a:buClr>
                <a:schemeClr val="accent3"/>
              </a:buClr>
              <a:buSzPts val="1200"/>
              <a:buChar char="○"/>
              <a:defRPr sz="1200">
                <a:solidFill>
                  <a:schemeClr val="accent3"/>
                </a:solidFill>
              </a:defRPr>
            </a:lvl2pPr>
            <a:lvl3pPr indent="-304800" lvl="2" marL="1371600" rtl="0">
              <a:spcBef>
                <a:spcPts val="0"/>
              </a:spcBef>
              <a:spcAft>
                <a:spcPts val="0"/>
              </a:spcAft>
              <a:buClr>
                <a:schemeClr val="accent3"/>
              </a:buClr>
              <a:buSzPts val="1200"/>
              <a:buChar char="■"/>
              <a:defRPr sz="1200">
                <a:solidFill>
                  <a:schemeClr val="accent3"/>
                </a:solidFill>
              </a:defRPr>
            </a:lvl3pPr>
            <a:lvl4pPr indent="-304800" lvl="3" marL="1828800" rtl="0">
              <a:spcBef>
                <a:spcPts val="0"/>
              </a:spcBef>
              <a:spcAft>
                <a:spcPts val="0"/>
              </a:spcAft>
              <a:buClr>
                <a:schemeClr val="accent3"/>
              </a:buClr>
              <a:buSzPts val="1200"/>
              <a:buChar char="●"/>
              <a:defRPr sz="1200">
                <a:solidFill>
                  <a:schemeClr val="accent3"/>
                </a:solidFill>
              </a:defRPr>
            </a:lvl4pPr>
            <a:lvl5pPr indent="-304800" lvl="4" marL="2286000" rtl="0">
              <a:spcBef>
                <a:spcPts val="0"/>
              </a:spcBef>
              <a:spcAft>
                <a:spcPts val="0"/>
              </a:spcAft>
              <a:buClr>
                <a:schemeClr val="accent3"/>
              </a:buClr>
              <a:buSzPts val="1200"/>
              <a:buChar char="○"/>
              <a:defRPr sz="1200">
                <a:solidFill>
                  <a:schemeClr val="accent3"/>
                </a:solidFill>
              </a:defRPr>
            </a:lvl5pPr>
            <a:lvl6pPr indent="-304800" lvl="5" marL="2743200" rtl="0">
              <a:spcBef>
                <a:spcPts val="0"/>
              </a:spcBef>
              <a:spcAft>
                <a:spcPts val="0"/>
              </a:spcAft>
              <a:buClr>
                <a:schemeClr val="accent3"/>
              </a:buClr>
              <a:buSzPts val="1200"/>
              <a:buChar char="■"/>
              <a:defRPr sz="1200">
                <a:solidFill>
                  <a:schemeClr val="accent3"/>
                </a:solidFill>
              </a:defRPr>
            </a:lvl6pPr>
            <a:lvl7pPr indent="-304800" lvl="6" marL="3200400" rtl="0">
              <a:spcBef>
                <a:spcPts val="0"/>
              </a:spcBef>
              <a:spcAft>
                <a:spcPts val="0"/>
              </a:spcAft>
              <a:buClr>
                <a:schemeClr val="accent3"/>
              </a:buClr>
              <a:buSzPts val="1200"/>
              <a:buChar char="●"/>
              <a:defRPr sz="1200">
                <a:solidFill>
                  <a:schemeClr val="accent3"/>
                </a:solidFill>
              </a:defRPr>
            </a:lvl7pPr>
            <a:lvl8pPr indent="-304800" lvl="7" marL="3657600" rtl="0">
              <a:spcBef>
                <a:spcPts val="0"/>
              </a:spcBef>
              <a:spcAft>
                <a:spcPts val="0"/>
              </a:spcAft>
              <a:buClr>
                <a:schemeClr val="accent3"/>
              </a:buClr>
              <a:buSzPts val="1200"/>
              <a:buChar char="○"/>
              <a:defRPr sz="1200">
                <a:solidFill>
                  <a:schemeClr val="accent3"/>
                </a:solidFill>
              </a:defRPr>
            </a:lvl8pPr>
            <a:lvl9pPr indent="-304800" lvl="8" marL="4114800" rtl="0">
              <a:spcBef>
                <a:spcPts val="0"/>
              </a:spcBef>
              <a:spcAft>
                <a:spcPts val="0"/>
              </a:spcAft>
              <a:buClr>
                <a:schemeClr val="accent3"/>
              </a:buClr>
              <a:buSzPts val="1200"/>
              <a:buChar char="■"/>
              <a:defRPr sz="1200">
                <a:solidFill>
                  <a:schemeClr val="accent3"/>
                </a:solidFill>
              </a:defRPr>
            </a:lvl9pPr>
          </a:lstStyle>
          <a:p/>
        </p:txBody>
      </p:sp>
      <p:sp>
        <p:nvSpPr>
          <p:cNvPr id="234" name="Google Shape;234;p35"/>
          <p:cNvSpPr txBox="1"/>
          <p:nvPr>
            <p:ph idx="2" type="subTitle"/>
          </p:nvPr>
        </p:nvSpPr>
        <p:spPr>
          <a:xfrm>
            <a:off x="741679" y="1260875"/>
            <a:ext cx="3473700" cy="816000"/>
          </a:xfrm>
          <a:prstGeom prst="rect">
            <a:avLst/>
          </a:prstGeom>
        </p:spPr>
        <p:txBody>
          <a:bodyPr anchorCtr="0" anchor="t" bIns="0" lIns="0" spcFirstLastPara="1" rIns="0" wrap="square" tIns="0">
            <a:noAutofit/>
          </a:bodyPr>
          <a:lstStyle>
            <a:lvl1pPr lvl="0" rtl="0">
              <a:spcBef>
                <a:spcPts val="0"/>
              </a:spcBef>
              <a:spcAft>
                <a:spcPts val="0"/>
              </a:spcAft>
              <a:buNone/>
              <a:defRPr sz="1800">
                <a:solidFill>
                  <a:schemeClr val="accent3"/>
                </a:solidFill>
              </a:defRPr>
            </a:lvl1pPr>
            <a:lvl2pPr lvl="1" rtl="0">
              <a:spcBef>
                <a:spcPts val="0"/>
              </a:spcBef>
              <a:spcAft>
                <a:spcPts val="0"/>
              </a:spcAft>
              <a:buNone/>
              <a:defRPr sz="1800">
                <a:solidFill>
                  <a:schemeClr val="accent3"/>
                </a:solidFill>
              </a:defRPr>
            </a:lvl2pPr>
            <a:lvl3pPr lvl="2" rtl="0">
              <a:spcBef>
                <a:spcPts val="0"/>
              </a:spcBef>
              <a:spcAft>
                <a:spcPts val="0"/>
              </a:spcAft>
              <a:buNone/>
              <a:defRPr sz="1800">
                <a:solidFill>
                  <a:schemeClr val="accent3"/>
                </a:solidFill>
              </a:defRPr>
            </a:lvl3pPr>
            <a:lvl4pPr lvl="3" rtl="0">
              <a:spcBef>
                <a:spcPts val="0"/>
              </a:spcBef>
              <a:spcAft>
                <a:spcPts val="0"/>
              </a:spcAft>
              <a:buNone/>
              <a:defRPr sz="1800">
                <a:solidFill>
                  <a:schemeClr val="accent3"/>
                </a:solidFill>
              </a:defRPr>
            </a:lvl4pPr>
            <a:lvl5pPr lvl="4" rtl="0">
              <a:spcBef>
                <a:spcPts val="0"/>
              </a:spcBef>
              <a:spcAft>
                <a:spcPts val="0"/>
              </a:spcAft>
              <a:buNone/>
              <a:defRPr sz="1800">
                <a:solidFill>
                  <a:schemeClr val="accent3"/>
                </a:solidFill>
              </a:defRPr>
            </a:lvl5pPr>
            <a:lvl6pPr lvl="5" rtl="0">
              <a:spcBef>
                <a:spcPts val="0"/>
              </a:spcBef>
              <a:spcAft>
                <a:spcPts val="0"/>
              </a:spcAft>
              <a:buNone/>
              <a:defRPr sz="1800">
                <a:solidFill>
                  <a:schemeClr val="accent3"/>
                </a:solidFill>
              </a:defRPr>
            </a:lvl6pPr>
            <a:lvl7pPr lvl="6" rtl="0">
              <a:spcBef>
                <a:spcPts val="0"/>
              </a:spcBef>
              <a:spcAft>
                <a:spcPts val="0"/>
              </a:spcAft>
              <a:buNone/>
              <a:defRPr sz="1800">
                <a:solidFill>
                  <a:schemeClr val="accent3"/>
                </a:solidFill>
              </a:defRPr>
            </a:lvl7pPr>
            <a:lvl8pPr lvl="7" rtl="0">
              <a:spcBef>
                <a:spcPts val="0"/>
              </a:spcBef>
              <a:spcAft>
                <a:spcPts val="0"/>
              </a:spcAft>
              <a:buNone/>
              <a:defRPr sz="1800">
                <a:solidFill>
                  <a:schemeClr val="accent3"/>
                </a:solidFill>
              </a:defRPr>
            </a:lvl8pPr>
            <a:lvl9pPr lvl="8" rtl="0">
              <a:spcBef>
                <a:spcPts val="0"/>
              </a:spcBef>
              <a:spcAft>
                <a:spcPts val="0"/>
              </a:spcAft>
              <a:buNone/>
              <a:defRPr sz="1800">
                <a:solidFill>
                  <a:schemeClr val="accent3"/>
                </a:solidFill>
              </a:defRPr>
            </a:lvl9pPr>
          </a:lstStyle>
          <a:p/>
        </p:txBody>
      </p:sp>
      <p:sp>
        <p:nvSpPr>
          <p:cNvPr id="235" name="Google Shape;235;p3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236" name="Google Shape;236;p35"/>
          <p:cNvGrpSpPr/>
          <p:nvPr/>
        </p:nvGrpSpPr>
        <p:grpSpPr>
          <a:xfrm rot="10800000">
            <a:off x="380487" y="356559"/>
            <a:ext cx="108498" cy="108747"/>
            <a:chOff x="2662625" y="569875"/>
            <a:chExt cx="1247100" cy="1247100"/>
          </a:xfrm>
        </p:grpSpPr>
        <p:sp>
          <p:nvSpPr>
            <p:cNvPr id="237" name="Google Shape;237;p35"/>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38" name="Google Shape;238;p35"/>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39" name="Google Shape;239;p35"/>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Montserrat Medium"/>
                <a:ea typeface="Montserrat Medium"/>
                <a:cs typeface="Montserrat Medium"/>
                <a:sym typeface="Montserrat Medium"/>
              </a:defRPr>
            </a:lvl1pPr>
            <a:lvl2pPr lvl="1" rtl="0">
              <a:spcBef>
                <a:spcPts val="0"/>
              </a:spcBef>
              <a:spcAft>
                <a:spcPts val="0"/>
              </a:spcAft>
              <a:buNone/>
              <a:defRPr>
                <a:solidFill>
                  <a:srgbClr val="FFFFFF"/>
                </a:solidFill>
                <a:latin typeface="Montserrat Medium"/>
                <a:ea typeface="Montserrat Medium"/>
                <a:cs typeface="Montserrat Medium"/>
                <a:sym typeface="Montserrat Medium"/>
              </a:defRPr>
            </a:lvl2pPr>
            <a:lvl3pPr lvl="2" rtl="0">
              <a:spcBef>
                <a:spcPts val="0"/>
              </a:spcBef>
              <a:spcAft>
                <a:spcPts val="0"/>
              </a:spcAft>
              <a:buNone/>
              <a:defRPr>
                <a:solidFill>
                  <a:srgbClr val="FFFFFF"/>
                </a:solidFill>
                <a:latin typeface="Montserrat Medium"/>
                <a:ea typeface="Montserrat Medium"/>
                <a:cs typeface="Montserrat Medium"/>
                <a:sym typeface="Montserrat Medium"/>
              </a:defRPr>
            </a:lvl3pPr>
            <a:lvl4pPr lvl="3" rtl="0">
              <a:spcBef>
                <a:spcPts val="0"/>
              </a:spcBef>
              <a:spcAft>
                <a:spcPts val="0"/>
              </a:spcAft>
              <a:buNone/>
              <a:defRPr>
                <a:solidFill>
                  <a:srgbClr val="FFFFFF"/>
                </a:solidFill>
                <a:latin typeface="Montserrat Medium"/>
                <a:ea typeface="Montserrat Medium"/>
                <a:cs typeface="Montserrat Medium"/>
                <a:sym typeface="Montserrat Medium"/>
              </a:defRPr>
            </a:lvl4pPr>
            <a:lvl5pPr lvl="4" rtl="0">
              <a:spcBef>
                <a:spcPts val="0"/>
              </a:spcBef>
              <a:spcAft>
                <a:spcPts val="0"/>
              </a:spcAft>
              <a:buNone/>
              <a:defRPr>
                <a:solidFill>
                  <a:srgbClr val="FFFFFF"/>
                </a:solidFill>
                <a:latin typeface="Montserrat Medium"/>
                <a:ea typeface="Montserrat Medium"/>
                <a:cs typeface="Montserrat Medium"/>
                <a:sym typeface="Montserrat Medium"/>
              </a:defRPr>
            </a:lvl5pPr>
            <a:lvl6pPr lvl="5" rtl="0">
              <a:spcBef>
                <a:spcPts val="0"/>
              </a:spcBef>
              <a:spcAft>
                <a:spcPts val="0"/>
              </a:spcAft>
              <a:buNone/>
              <a:defRPr>
                <a:solidFill>
                  <a:srgbClr val="FFFFFF"/>
                </a:solidFill>
                <a:latin typeface="Montserrat Medium"/>
                <a:ea typeface="Montserrat Medium"/>
                <a:cs typeface="Montserrat Medium"/>
                <a:sym typeface="Montserrat Medium"/>
              </a:defRPr>
            </a:lvl6pPr>
            <a:lvl7pPr lvl="6" rtl="0">
              <a:spcBef>
                <a:spcPts val="0"/>
              </a:spcBef>
              <a:spcAft>
                <a:spcPts val="0"/>
              </a:spcAft>
              <a:buNone/>
              <a:defRPr>
                <a:solidFill>
                  <a:srgbClr val="FFFFFF"/>
                </a:solidFill>
                <a:latin typeface="Montserrat Medium"/>
                <a:ea typeface="Montserrat Medium"/>
                <a:cs typeface="Montserrat Medium"/>
                <a:sym typeface="Montserrat Medium"/>
              </a:defRPr>
            </a:lvl7pPr>
            <a:lvl8pPr lvl="7" rtl="0">
              <a:spcBef>
                <a:spcPts val="0"/>
              </a:spcBef>
              <a:spcAft>
                <a:spcPts val="0"/>
              </a:spcAft>
              <a:buNone/>
              <a:defRPr>
                <a:solidFill>
                  <a:srgbClr val="FFFFFF"/>
                </a:solidFill>
                <a:latin typeface="Montserrat Medium"/>
                <a:ea typeface="Montserrat Medium"/>
                <a:cs typeface="Montserrat Medium"/>
                <a:sym typeface="Montserrat Medium"/>
              </a:defRPr>
            </a:lvl8pPr>
            <a:lvl9pPr lvl="8" rtl="0">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240" name="Google Shape;240;p35"/>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BLANK_8_1_1_3_2_1">
    <p:bg>
      <p:bgPr>
        <a:blipFill>
          <a:blip r:embed="rId2">
            <a:alphaModFix/>
          </a:blip>
          <a:stretch>
            <a:fillRect/>
          </a:stretch>
        </a:blipFill>
      </p:bgPr>
    </p:bg>
    <p:spTree>
      <p:nvGrpSpPr>
        <p:cNvPr id="241" name="Shape 241"/>
        <p:cNvGrpSpPr/>
        <p:nvPr/>
      </p:nvGrpSpPr>
      <p:grpSpPr>
        <a:xfrm>
          <a:off x="0" y="0"/>
          <a:ext cx="0" cy="0"/>
          <a:chOff x="0" y="0"/>
          <a:chExt cx="0" cy="0"/>
        </a:xfrm>
      </p:grpSpPr>
      <p:pic>
        <p:nvPicPr>
          <p:cNvPr id="242" name="Google Shape;242;p36"/>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243" name="Google Shape;243;p3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244" name="Google Shape;244;p36"/>
          <p:cNvGrpSpPr/>
          <p:nvPr/>
        </p:nvGrpSpPr>
        <p:grpSpPr>
          <a:xfrm rot="10800000">
            <a:off x="380487" y="356559"/>
            <a:ext cx="108498" cy="108747"/>
            <a:chOff x="2662625" y="569875"/>
            <a:chExt cx="1247100" cy="1247100"/>
          </a:xfrm>
        </p:grpSpPr>
        <p:sp>
          <p:nvSpPr>
            <p:cNvPr id="245" name="Google Shape;245;p36"/>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46" name="Google Shape;246;p36"/>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47" name="Google Shape;247;p36"/>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248" name="Google Shape;248;p36"/>
          <p:cNvSpPr txBox="1"/>
          <p:nvPr>
            <p:ph idx="1" type="body"/>
          </p:nvPr>
        </p:nvSpPr>
        <p:spPr>
          <a:xfrm>
            <a:off x="737750" y="1891400"/>
            <a:ext cx="2092800" cy="25275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249" name="Google Shape;249;p36"/>
          <p:cNvSpPr txBox="1"/>
          <p:nvPr>
            <p:ph idx="2" type="subTitle"/>
          </p:nvPr>
        </p:nvSpPr>
        <p:spPr>
          <a:xfrm>
            <a:off x="741675" y="724550"/>
            <a:ext cx="4164600" cy="580500"/>
          </a:xfrm>
          <a:prstGeom prst="rect">
            <a:avLst/>
          </a:prstGeom>
        </p:spPr>
        <p:txBody>
          <a:bodyPr anchorCtr="0" anchor="t" bIns="0" lIns="0" spcFirstLastPara="1" rIns="0" wrap="square" tIns="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250" name="Google Shape;250;p36"/>
          <p:cNvSpPr txBox="1"/>
          <p:nvPr>
            <p:ph idx="3" type="subTitle"/>
          </p:nvPr>
        </p:nvSpPr>
        <p:spPr>
          <a:xfrm>
            <a:off x="739075" y="1517450"/>
            <a:ext cx="2091300" cy="3381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51" name="Google Shape;251;p36"/>
          <p:cNvSpPr txBox="1"/>
          <p:nvPr>
            <p:ph idx="4" type="body"/>
          </p:nvPr>
        </p:nvSpPr>
        <p:spPr>
          <a:xfrm>
            <a:off x="3525563" y="1891400"/>
            <a:ext cx="2092800" cy="25275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252" name="Google Shape;252;p36"/>
          <p:cNvSpPr txBox="1"/>
          <p:nvPr>
            <p:ph idx="5" type="subTitle"/>
          </p:nvPr>
        </p:nvSpPr>
        <p:spPr>
          <a:xfrm>
            <a:off x="3526888" y="1517450"/>
            <a:ext cx="2091300" cy="3381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53" name="Google Shape;253;p36"/>
          <p:cNvSpPr txBox="1"/>
          <p:nvPr>
            <p:ph idx="6" type="body"/>
          </p:nvPr>
        </p:nvSpPr>
        <p:spPr>
          <a:xfrm>
            <a:off x="6313388" y="1891400"/>
            <a:ext cx="2092800" cy="25275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254" name="Google Shape;254;p36"/>
          <p:cNvSpPr txBox="1"/>
          <p:nvPr>
            <p:ph idx="7" type="subTitle"/>
          </p:nvPr>
        </p:nvSpPr>
        <p:spPr>
          <a:xfrm>
            <a:off x="6314713" y="1517450"/>
            <a:ext cx="2091300" cy="3381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Dark">
  <p:cSld name="BLANK_8_1_1_3_2_1_1">
    <p:bg>
      <p:bgPr>
        <a:solidFill>
          <a:schemeClr val="dk1"/>
        </a:solidFill>
      </p:bgPr>
    </p:bg>
    <p:spTree>
      <p:nvGrpSpPr>
        <p:cNvPr id="255" name="Shape 255"/>
        <p:cNvGrpSpPr/>
        <p:nvPr/>
      </p:nvGrpSpPr>
      <p:grpSpPr>
        <a:xfrm>
          <a:off x="0" y="0"/>
          <a:ext cx="0" cy="0"/>
          <a:chOff x="0" y="0"/>
          <a:chExt cx="0" cy="0"/>
        </a:xfrm>
      </p:grpSpPr>
      <p:sp>
        <p:nvSpPr>
          <p:cNvPr id="256" name="Google Shape;256;p37"/>
          <p:cNvSpPr txBox="1"/>
          <p:nvPr>
            <p:ph idx="1" type="body"/>
          </p:nvPr>
        </p:nvSpPr>
        <p:spPr>
          <a:xfrm>
            <a:off x="6313388" y="1891400"/>
            <a:ext cx="2092800" cy="2527500"/>
          </a:xfrm>
          <a:prstGeom prst="rect">
            <a:avLst/>
          </a:prstGeom>
        </p:spPr>
        <p:txBody>
          <a:bodyPr anchorCtr="0" anchor="t" bIns="0" lIns="0" spcFirstLastPara="1" rIns="0" wrap="square" tIns="0">
            <a:noAutofit/>
          </a:bodyPr>
          <a:lstStyle>
            <a:lvl1pPr indent="-279400" lvl="0" marL="457200" rtl="0">
              <a:spcBef>
                <a:spcPts val="0"/>
              </a:spcBef>
              <a:spcAft>
                <a:spcPts val="0"/>
              </a:spcAft>
              <a:buClr>
                <a:srgbClr val="FFFFFF"/>
              </a:buClr>
              <a:buSzPts val="800"/>
              <a:buChar char="●"/>
              <a:defRPr sz="800">
                <a:solidFill>
                  <a:srgbClr val="FFFFFF"/>
                </a:solidFill>
              </a:defRPr>
            </a:lvl1pPr>
            <a:lvl2pPr indent="-279400" lvl="1" marL="914400" rtl="0">
              <a:spcBef>
                <a:spcPts val="0"/>
              </a:spcBef>
              <a:spcAft>
                <a:spcPts val="0"/>
              </a:spcAft>
              <a:buClr>
                <a:srgbClr val="FFFFFF"/>
              </a:buClr>
              <a:buSzPts val="800"/>
              <a:buChar char="○"/>
              <a:defRPr sz="800">
                <a:solidFill>
                  <a:srgbClr val="FFFFFF"/>
                </a:solidFill>
              </a:defRPr>
            </a:lvl2pPr>
            <a:lvl3pPr indent="-279400" lvl="2" marL="1371600" rtl="0">
              <a:spcBef>
                <a:spcPts val="0"/>
              </a:spcBef>
              <a:spcAft>
                <a:spcPts val="0"/>
              </a:spcAft>
              <a:buClr>
                <a:srgbClr val="FFFFFF"/>
              </a:buClr>
              <a:buSzPts val="800"/>
              <a:buChar char="■"/>
              <a:defRPr sz="800">
                <a:solidFill>
                  <a:srgbClr val="FFFFFF"/>
                </a:solidFill>
              </a:defRPr>
            </a:lvl3pPr>
            <a:lvl4pPr indent="-279400" lvl="3" marL="1828800" rtl="0">
              <a:spcBef>
                <a:spcPts val="0"/>
              </a:spcBef>
              <a:spcAft>
                <a:spcPts val="0"/>
              </a:spcAft>
              <a:buClr>
                <a:srgbClr val="FFFFFF"/>
              </a:buClr>
              <a:buSzPts val="800"/>
              <a:buChar char="●"/>
              <a:defRPr sz="800">
                <a:solidFill>
                  <a:srgbClr val="FFFFFF"/>
                </a:solidFill>
              </a:defRPr>
            </a:lvl4pPr>
            <a:lvl5pPr indent="-279400" lvl="4" marL="2286000" rtl="0">
              <a:spcBef>
                <a:spcPts val="0"/>
              </a:spcBef>
              <a:spcAft>
                <a:spcPts val="0"/>
              </a:spcAft>
              <a:buClr>
                <a:srgbClr val="FFFFFF"/>
              </a:buClr>
              <a:buSzPts val="800"/>
              <a:buChar char="○"/>
              <a:defRPr sz="800">
                <a:solidFill>
                  <a:srgbClr val="FFFFFF"/>
                </a:solidFill>
              </a:defRPr>
            </a:lvl5pPr>
            <a:lvl6pPr indent="-279400" lvl="5" marL="2743200" rtl="0">
              <a:spcBef>
                <a:spcPts val="0"/>
              </a:spcBef>
              <a:spcAft>
                <a:spcPts val="0"/>
              </a:spcAft>
              <a:buClr>
                <a:srgbClr val="FFFFFF"/>
              </a:buClr>
              <a:buSzPts val="800"/>
              <a:buChar char="■"/>
              <a:defRPr sz="800">
                <a:solidFill>
                  <a:srgbClr val="FFFFFF"/>
                </a:solidFill>
              </a:defRPr>
            </a:lvl6pPr>
            <a:lvl7pPr indent="-279400" lvl="6" marL="3200400" rtl="0">
              <a:spcBef>
                <a:spcPts val="0"/>
              </a:spcBef>
              <a:spcAft>
                <a:spcPts val="0"/>
              </a:spcAft>
              <a:buClr>
                <a:srgbClr val="FFFFFF"/>
              </a:buClr>
              <a:buSzPts val="800"/>
              <a:buChar char="●"/>
              <a:defRPr sz="800">
                <a:solidFill>
                  <a:srgbClr val="FFFFFF"/>
                </a:solidFill>
              </a:defRPr>
            </a:lvl7pPr>
            <a:lvl8pPr indent="-279400" lvl="7" marL="3657600" rtl="0">
              <a:spcBef>
                <a:spcPts val="0"/>
              </a:spcBef>
              <a:spcAft>
                <a:spcPts val="0"/>
              </a:spcAft>
              <a:buClr>
                <a:srgbClr val="FFFFFF"/>
              </a:buClr>
              <a:buSzPts val="800"/>
              <a:buChar char="○"/>
              <a:defRPr sz="800">
                <a:solidFill>
                  <a:srgbClr val="FFFFFF"/>
                </a:solidFill>
              </a:defRPr>
            </a:lvl8pPr>
            <a:lvl9pPr indent="-279400" lvl="8" marL="4114800" rtl="0">
              <a:spcBef>
                <a:spcPts val="0"/>
              </a:spcBef>
              <a:spcAft>
                <a:spcPts val="0"/>
              </a:spcAft>
              <a:buClr>
                <a:srgbClr val="FFFFFF"/>
              </a:buClr>
              <a:buSzPts val="800"/>
              <a:buChar char="■"/>
              <a:defRPr sz="800">
                <a:solidFill>
                  <a:srgbClr val="FFFFFF"/>
                </a:solidFill>
              </a:defRPr>
            </a:lvl9pPr>
          </a:lstStyle>
          <a:p/>
        </p:txBody>
      </p:sp>
      <p:sp>
        <p:nvSpPr>
          <p:cNvPr id="257" name="Google Shape;257;p37"/>
          <p:cNvSpPr txBox="1"/>
          <p:nvPr>
            <p:ph idx="2" type="subTitle"/>
          </p:nvPr>
        </p:nvSpPr>
        <p:spPr>
          <a:xfrm>
            <a:off x="6314713" y="1517450"/>
            <a:ext cx="2091300" cy="3381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58" name="Google Shape;258;p37"/>
          <p:cNvSpPr txBox="1"/>
          <p:nvPr>
            <p:ph idx="3" type="body"/>
          </p:nvPr>
        </p:nvSpPr>
        <p:spPr>
          <a:xfrm>
            <a:off x="737750" y="1891400"/>
            <a:ext cx="2092800" cy="2527500"/>
          </a:xfrm>
          <a:prstGeom prst="rect">
            <a:avLst/>
          </a:prstGeom>
        </p:spPr>
        <p:txBody>
          <a:bodyPr anchorCtr="0" anchor="t" bIns="0" lIns="0" spcFirstLastPara="1" rIns="0" wrap="square" tIns="0">
            <a:noAutofit/>
          </a:bodyPr>
          <a:lstStyle>
            <a:lvl1pPr indent="-279400" lvl="0" marL="457200" rtl="0">
              <a:spcBef>
                <a:spcPts val="0"/>
              </a:spcBef>
              <a:spcAft>
                <a:spcPts val="0"/>
              </a:spcAft>
              <a:buClr>
                <a:srgbClr val="FFFFFF"/>
              </a:buClr>
              <a:buSzPts val="800"/>
              <a:buChar char="●"/>
              <a:defRPr sz="800">
                <a:solidFill>
                  <a:srgbClr val="FFFFFF"/>
                </a:solidFill>
              </a:defRPr>
            </a:lvl1pPr>
            <a:lvl2pPr indent="-279400" lvl="1" marL="914400" rtl="0">
              <a:spcBef>
                <a:spcPts val="0"/>
              </a:spcBef>
              <a:spcAft>
                <a:spcPts val="0"/>
              </a:spcAft>
              <a:buClr>
                <a:srgbClr val="FFFFFF"/>
              </a:buClr>
              <a:buSzPts val="800"/>
              <a:buChar char="○"/>
              <a:defRPr sz="800">
                <a:solidFill>
                  <a:srgbClr val="FFFFFF"/>
                </a:solidFill>
              </a:defRPr>
            </a:lvl2pPr>
            <a:lvl3pPr indent="-279400" lvl="2" marL="1371600" rtl="0">
              <a:spcBef>
                <a:spcPts val="0"/>
              </a:spcBef>
              <a:spcAft>
                <a:spcPts val="0"/>
              </a:spcAft>
              <a:buClr>
                <a:srgbClr val="FFFFFF"/>
              </a:buClr>
              <a:buSzPts val="800"/>
              <a:buChar char="■"/>
              <a:defRPr sz="800">
                <a:solidFill>
                  <a:srgbClr val="FFFFFF"/>
                </a:solidFill>
              </a:defRPr>
            </a:lvl3pPr>
            <a:lvl4pPr indent="-279400" lvl="3" marL="1828800" rtl="0">
              <a:spcBef>
                <a:spcPts val="0"/>
              </a:spcBef>
              <a:spcAft>
                <a:spcPts val="0"/>
              </a:spcAft>
              <a:buClr>
                <a:srgbClr val="FFFFFF"/>
              </a:buClr>
              <a:buSzPts val="800"/>
              <a:buChar char="●"/>
              <a:defRPr sz="800">
                <a:solidFill>
                  <a:srgbClr val="FFFFFF"/>
                </a:solidFill>
              </a:defRPr>
            </a:lvl4pPr>
            <a:lvl5pPr indent="-279400" lvl="4" marL="2286000" rtl="0">
              <a:spcBef>
                <a:spcPts val="0"/>
              </a:spcBef>
              <a:spcAft>
                <a:spcPts val="0"/>
              </a:spcAft>
              <a:buClr>
                <a:srgbClr val="FFFFFF"/>
              </a:buClr>
              <a:buSzPts val="800"/>
              <a:buChar char="○"/>
              <a:defRPr sz="800">
                <a:solidFill>
                  <a:srgbClr val="FFFFFF"/>
                </a:solidFill>
              </a:defRPr>
            </a:lvl5pPr>
            <a:lvl6pPr indent="-279400" lvl="5" marL="2743200" rtl="0">
              <a:spcBef>
                <a:spcPts val="0"/>
              </a:spcBef>
              <a:spcAft>
                <a:spcPts val="0"/>
              </a:spcAft>
              <a:buClr>
                <a:srgbClr val="FFFFFF"/>
              </a:buClr>
              <a:buSzPts val="800"/>
              <a:buChar char="■"/>
              <a:defRPr sz="800">
                <a:solidFill>
                  <a:srgbClr val="FFFFFF"/>
                </a:solidFill>
              </a:defRPr>
            </a:lvl6pPr>
            <a:lvl7pPr indent="-279400" lvl="6" marL="3200400" rtl="0">
              <a:spcBef>
                <a:spcPts val="0"/>
              </a:spcBef>
              <a:spcAft>
                <a:spcPts val="0"/>
              </a:spcAft>
              <a:buClr>
                <a:srgbClr val="FFFFFF"/>
              </a:buClr>
              <a:buSzPts val="800"/>
              <a:buChar char="●"/>
              <a:defRPr sz="800">
                <a:solidFill>
                  <a:srgbClr val="FFFFFF"/>
                </a:solidFill>
              </a:defRPr>
            </a:lvl7pPr>
            <a:lvl8pPr indent="-279400" lvl="7" marL="3657600" rtl="0">
              <a:spcBef>
                <a:spcPts val="0"/>
              </a:spcBef>
              <a:spcAft>
                <a:spcPts val="0"/>
              </a:spcAft>
              <a:buClr>
                <a:srgbClr val="FFFFFF"/>
              </a:buClr>
              <a:buSzPts val="800"/>
              <a:buChar char="○"/>
              <a:defRPr sz="800">
                <a:solidFill>
                  <a:srgbClr val="FFFFFF"/>
                </a:solidFill>
              </a:defRPr>
            </a:lvl8pPr>
            <a:lvl9pPr indent="-279400" lvl="8" marL="4114800" rtl="0">
              <a:spcBef>
                <a:spcPts val="0"/>
              </a:spcBef>
              <a:spcAft>
                <a:spcPts val="0"/>
              </a:spcAft>
              <a:buClr>
                <a:srgbClr val="FFFFFF"/>
              </a:buClr>
              <a:buSzPts val="800"/>
              <a:buChar char="■"/>
              <a:defRPr sz="800">
                <a:solidFill>
                  <a:srgbClr val="FFFFFF"/>
                </a:solidFill>
              </a:defRPr>
            </a:lvl9pPr>
          </a:lstStyle>
          <a:p/>
        </p:txBody>
      </p:sp>
      <p:sp>
        <p:nvSpPr>
          <p:cNvPr id="259" name="Google Shape;259;p37"/>
          <p:cNvSpPr txBox="1"/>
          <p:nvPr>
            <p:ph idx="4" type="subTitle"/>
          </p:nvPr>
        </p:nvSpPr>
        <p:spPr>
          <a:xfrm>
            <a:off x="741675" y="724550"/>
            <a:ext cx="4164600" cy="580500"/>
          </a:xfrm>
          <a:prstGeom prst="rect">
            <a:avLst/>
          </a:prstGeom>
        </p:spPr>
        <p:txBody>
          <a:bodyPr anchorCtr="0" anchor="t" bIns="0" lIns="0" spcFirstLastPara="1" rIns="0" wrap="square" tIns="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sz="1400">
                <a:solidFill>
                  <a:srgbClr val="FFFFFF"/>
                </a:solidFill>
              </a:defRPr>
            </a:lvl2pPr>
            <a:lvl3pPr lvl="2" rtl="0">
              <a:spcBef>
                <a:spcPts val="0"/>
              </a:spcBef>
              <a:spcAft>
                <a:spcPts val="0"/>
              </a:spcAft>
              <a:buNone/>
              <a:defRPr sz="1400">
                <a:solidFill>
                  <a:srgbClr val="FFFFFF"/>
                </a:solidFill>
              </a:defRPr>
            </a:lvl3pPr>
            <a:lvl4pPr lvl="3" rtl="0">
              <a:spcBef>
                <a:spcPts val="0"/>
              </a:spcBef>
              <a:spcAft>
                <a:spcPts val="0"/>
              </a:spcAft>
              <a:buNone/>
              <a:defRPr sz="1400">
                <a:solidFill>
                  <a:srgbClr val="FFFFFF"/>
                </a:solidFill>
              </a:defRPr>
            </a:lvl4pPr>
            <a:lvl5pPr lvl="4" rtl="0">
              <a:spcBef>
                <a:spcPts val="0"/>
              </a:spcBef>
              <a:spcAft>
                <a:spcPts val="0"/>
              </a:spcAft>
              <a:buNone/>
              <a:defRPr sz="1400">
                <a:solidFill>
                  <a:srgbClr val="FFFFFF"/>
                </a:solidFill>
              </a:defRPr>
            </a:lvl5pPr>
            <a:lvl6pPr lvl="5" rtl="0">
              <a:spcBef>
                <a:spcPts val="0"/>
              </a:spcBef>
              <a:spcAft>
                <a:spcPts val="0"/>
              </a:spcAft>
              <a:buNone/>
              <a:defRPr sz="1400">
                <a:solidFill>
                  <a:srgbClr val="FFFFFF"/>
                </a:solidFill>
              </a:defRPr>
            </a:lvl6pPr>
            <a:lvl7pPr lvl="6" rtl="0">
              <a:spcBef>
                <a:spcPts val="0"/>
              </a:spcBef>
              <a:spcAft>
                <a:spcPts val="0"/>
              </a:spcAft>
              <a:buNone/>
              <a:defRPr sz="1400">
                <a:solidFill>
                  <a:srgbClr val="FFFFFF"/>
                </a:solidFill>
              </a:defRPr>
            </a:lvl7pPr>
            <a:lvl8pPr lvl="7" rtl="0">
              <a:spcBef>
                <a:spcPts val="0"/>
              </a:spcBef>
              <a:spcAft>
                <a:spcPts val="0"/>
              </a:spcAft>
              <a:buNone/>
              <a:defRPr sz="1400">
                <a:solidFill>
                  <a:srgbClr val="FFFFFF"/>
                </a:solidFill>
              </a:defRPr>
            </a:lvl8pPr>
            <a:lvl9pPr lvl="8" rtl="0">
              <a:spcBef>
                <a:spcPts val="0"/>
              </a:spcBef>
              <a:spcAft>
                <a:spcPts val="0"/>
              </a:spcAft>
              <a:buNone/>
              <a:defRPr sz="1400">
                <a:solidFill>
                  <a:srgbClr val="FFFFFF"/>
                </a:solidFill>
              </a:defRPr>
            </a:lvl9pPr>
          </a:lstStyle>
          <a:p/>
        </p:txBody>
      </p:sp>
      <p:sp>
        <p:nvSpPr>
          <p:cNvPr id="260" name="Google Shape;260;p37"/>
          <p:cNvSpPr txBox="1"/>
          <p:nvPr>
            <p:ph idx="5" type="subTitle"/>
          </p:nvPr>
        </p:nvSpPr>
        <p:spPr>
          <a:xfrm>
            <a:off x="739075" y="1517450"/>
            <a:ext cx="2091300" cy="3381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61" name="Google Shape;261;p37"/>
          <p:cNvSpPr txBox="1"/>
          <p:nvPr>
            <p:ph idx="6" type="body"/>
          </p:nvPr>
        </p:nvSpPr>
        <p:spPr>
          <a:xfrm>
            <a:off x="3525563" y="1891400"/>
            <a:ext cx="2092800" cy="2527500"/>
          </a:xfrm>
          <a:prstGeom prst="rect">
            <a:avLst/>
          </a:prstGeom>
        </p:spPr>
        <p:txBody>
          <a:bodyPr anchorCtr="0" anchor="t" bIns="0" lIns="0" spcFirstLastPara="1" rIns="0" wrap="square" tIns="0">
            <a:noAutofit/>
          </a:bodyPr>
          <a:lstStyle>
            <a:lvl1pPr indent="-279400" lvl="0" marL="457200" rtl="0">
              <a:spcBef>
                <a:spcPts val="0"/>
              </a:spcBef>
              <a:spcAft>
                <a:spcPts val="0"/>
              </a:spcAft>
              <a:buClr>
                <a:srgbClr val="FFFFFF"/>
              </a:buClr>
              <a:buSzPts val="800"/>
              <a:buChar char="●"/>
              <a:defRPr sz="800">
                <a:solidFill>
                  <a:srgbClr val="FFFFFF"/>
                </a:solidFill>
              </a:defRPr>
            </a:lvl1pPr>
            <a:lvl2pPr indent="-279400" lvl="1" marL="914400" rtl="0">
              <a:spcBef>
                <a:spcPts val="0"/>
              </a:spcBef>
              <a:spcAft>
                <a:spcPts val="0"/>
              </a:spcAft>
              <a:buClr>
                <a:srgbClr val="FFFFFF"/>
              </a:buClr>
              <a:buSzPts val="800"/>
              <a:buChar char="○"/>
              <a:defRPr sz="800">
                <a:solidFill>
                  <a:srgbClr val="FFFFFF"/>
                </a:solidFill>
              </a:defRPr>
            </a:lvl2pPr>
            <a:lvl3pPr indent="-279400" lvl="2" marL="1371600" rtl="0">
              <a:spcBef>
                <a:spcPts val="0"/>
              </a:spcBef>
              <a:spcAft>
                <a:spcPts val="0"/>
              </a:spcAft>
              <a:buClr>
                <a:srgbClr val="FFFFFF"/>
              </a:buClr>
              <a:buSzPts val="800"/>
              <a:buChar char="■"/>
              <a:defRPr sz="800">
                <a:solidFill>
                  <a:srgbClr val="FFFFFF"/>
                </a:solidFill>
              </a:defRPr>
            </a:lvl3pPr>
            <a:lvl4pPr indent="-279400" lvl="3" marL="1828800" rtl="0">
              <a:spcBef>
                <a:spcPts val="0"/>
              </a:spcBef>
              <a:spcAft>
                <a:spcPts val="0"/>
              </a:spcAft>
              <a:buClr>
                <a:srgbClr val="FFFFFF"/>
              </a:buClr>
              <a:buSzPts val="800"/>
              <a:buChar char="●"/>
              <a:defRPr sz="800">
                <a:solidFill>
                  <a:srgbClr val="FFFFFF"/>
                </a:solidFill>
              </a:defRPr>
            </a:lvl4pPr>
            <a:lvl5pPr indent="-279400" lvl="4" marL="2286000" rtl="0">
              <a:spcBef>
                <a:spcPts val="0"/>
              </a:spcBef>
              <a:spcAft>
                <a:spcPts val="0"/>
              </a:spcAft>
              <a:buClr>
                <a:srgbClr val="FFFFFF"/>
              </a:buClr>
              <a:buSzPts val="800"/>
              <a:buChar char="○"/>
              <a:defRPr sz="800">
                <a:solidFill>
                  <a:srgbClr val="FFFFFF"/>
                </a:solidFill>
              </a:defRPr>
            </a:lvl5pPr>
            <a:lvl6pPr indent="-279400" lvl="5" marL="2743200" rtl="0">
              <a:spcBef>
                <a:spcPts val="0"/>
              </a:spcBef>
              <a:spcAft>
                <a:spcPts val="0"/>
              </a:spcAft>
              <a:buClr>
                <a:srgbClr val="FFFFFF"/>
              </a:buClr>
              <a:buSzPts val="800"/>
              <a:buChar char="■"/>
              <a:defRPr sz="800">
                <a:solidFill>
                  <a:srgbClr val="FFFFFF"/>
                </a:solidFill>
              </a:defRPr>
            </a:lvl6pPr>
            <a:lvl7pPr indent="-279400" lvl="6" marL="3200400" rtl="0">
              <a:spcBef>
                <a:spcPts val="0"/>
              </a:spcBef>
              <a:spcAft>
                <a:spcPts val="0"/>
              </a:spcAft>
              <a:buClr>
                <a:srgbClr val="FFFFFF"/>
              </a:buClr>
              <a:buSzPts val="800"/>
              <a:buChar char="●"/>
              <a:defRPr sz="800">
                <a:solidFill>
                  <a:srgbClr val="FFFFFF"/>
                </a:solidFill>
              </a:defRPr>
            </a:lvl7pPr>
            <a:lvl8pPr indent="-279400" lvl="7" marL="3657600" rtl="0">
              <a:spcBef>
                <a:spcPts val="0"/>
              </a:spcBef>
              <a:spcAft>
                <a:spcPts val="0"/>
              </a:spcAft>
              <a:buClr>
                <a:srgbClr val="FFFFFF"/>
              </a:buClr>
              <a:buSzPts val="800"/>
              <a:buChar char="○"/>
              <a:defRPr sz="800">
                <a:solidFill>
                  <a:srgbClr val="FFFFFF"/>
                </a:solidFill>
              </a:defRPr>
            </a:lvl8pPr>
            <a:lvl9pPr indent="-279400" lvl="8" marL="4114800" rtl="0">
              <a:spcBef>
                <a:spcPts val="0"/>
              </a:spcBef>
              <a:spcAft>
                <a:spcPts val="0"/>
              </a:spcAft>
              <a:buClr>
                <a:srgbClr val="FFFFFF"/>
              </a:buClr>
              <a:buSzPts val="800"/>
              <a:buChar char="■"/>
              <a:defRPr sz="800">
                <a:solidFill>
                  <a:srgbClr val="FFFFFF"/>
                </a:solidFill>
              </a:defRPr>
            </a:lvl9pPr>
          </a:lstStyle>
          <a:p/>
        </p:txBody>
      </p:sp>
      <p:sp>
        <p:nvSpPr>
          <p:cNvPr id="262" name="Google Shape;262;p37"/>
          <p:cNvSpPr txBox="1"/>
          <p:nvPr>
            <p:ph idx="7" type="subTitle"/>
          </p:nvPr>
        </p:nvSpPr>
        <p:spPr>
          <a:xfrm>
            <a:off x="3526888" y="1517450"/>
            <a:ext cx="2091300" cy="3381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63" name="Google Shape;263;p3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264" name="Google Shape;264;p37"/>
          <p:cNvGrpSpPr/>
          <p:nvPr/>
        </p:nvGrpSpPr>
        <p:grpSpPr>
          <a:xfrm rot="10800000">
            <a:off x="380487" y="356559"/>
            <a:ext cx="108498" cy="108747"/>
            <a:chOff x="2662625" y="569875"/>
            <a:chExt cx="1247100" cy="1247100"/>
          </a:xfrm>
        </p:grpSpPr>
        <p:sp>
          <p:nvSpPr>
            <p:cNvPr id="265" name="Google Shape;265;p37"/>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66" name="Google Shape;266;p37"/>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67" name="Google Shape;267;p37"/>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Montserrat Medium"/>
                <a:ea typeface="Montserrat Medium"/>
                <a:cs typeface="Montserrat Medium"/>
                <a:sym typeface="Montserrat Medium"/>
              </a:defRPr>
            </a:lvl1pPr>
            <a:lvl2pPr lvl="1" rtl="0">
              <a:spcBef>
                <a:spcPts val="0"/>
              </a:spcBef>
              <a:spcAft>
                <a:spcPts val="0"/>
              </a:spcAft>
              <a:buNone/>
              <a:defRPr>
                <a:solidFill>
                  <a:srgbClr val="FFFFFF"/>
                </a:solidFill>
                <a:latin typeface="Montserrat Medium"/>
                <a:ea typeface="Montserrat Medium"/>
                <a:cs typeface="Montserrat Medium"/>
                <a:sym typeface="Montserrat Medium"/>
              </a:defRPr>
            </a:lvl2pPr>
            <a:lvl3pPr lvl="2" rtl="0">
              <a:spcBef>
                <a:spcPts val="0"/>
              </a:spcBef>
              <a:spcAft>
                <a:spcPts val="0"/>
              </a:spcAft>
              <a:buNone/>
              <a:defRPr>
                <a:solidFill>
                  <a:srgbClr val="FFFFFF"/>
                </a:solidFill>
                <a:latin typeface="Montserrat Medium"/>
                <a:ea typeface="Montserrat Medium"/>
                <a:cs typeface="Montserrat Medium"/>
                <a:sym typeface="Montserrat Medium"/>
              </a:defRPr>
            </a:lvl3pPr>
            <a:lvl4pPr lvl="3" rtl="0">
              <a:spcBef>
                <a:spcPts val="0"/>
              </a:spcBef>
              <a:spcAft>
                <a:spcPts val="0"/>
              </a:spcAft>
              <a:buNone/>
              <a:defRPr>
                <a:solidFill>
                  <a:srgbClr val="FFFFFF"/>
                </a:solidFill>
                <a:latin typeface="Montserrat Medium"/>
                <a:ea typeface="Montserrat Medium"/>
                <a:cs typeface="Montserrat Medium"/>
                <a:sym typeface="Montserrat Medium"/>
              </a:defRPr>
            </a:lvl4pPr>
            <a:lvl5pPr lvl="4" rtl="0">
              <a:spcBef>
                <a:spcPts val="0"/>
              </a:spcBef>
              <a:spcAft>
                <a:spcPts val="0"/>
              </a:spcAft>
              <a:buNone/>
              <a:defRPr>
                <a:solidFill>
                  <a:srgbClr val="FFFFFF"/>
                </a:solidFill>
                <a:latin typeface="Montserrat Medium"/>
                <a:ea typeface="Montserrat Medium"/>
                <a:cs typeface="Montserrat Medium"/>
                <a:sym typeface="Montserrat Medium"/>
              </a:defRPr>
            </a:lvl5pPr>
            <a:lvl6pPr lvl="5" rtl="0">
              <a:spcBef>
                <a:spcPts val="0"/>
              </a:spcBef>
              <a:spcAft>
                <a:spcPts val="0"/>
              </a:spcAft>
              <a:buNone/>
              <a:defRPr>
                <a:solidFill>
                  <a:srgbClr val="FFFFFF"/>
                </a:solidFill>
                <a:latin typeface="Montserrat Medium"/>
                <a:ea typeface="Montserrat Medium"/>
                <a:cs typeface="Montserrat Medium"/>
                <a:sym typeface="Montserrat Medium"/>
              </a:defRPr>
            </a:lvl6pPr>
            <a:lvl7pPr lvl="6" rtl="0">
              <a:spcBef>
                <a:spcPts val="0"/>
              </a:spcBef>
              <a:spcAft>
                <a:spcPts val="0"/>
              </a:spcAft>
              <a:buNone/>
              <a:defRPr>
                <a:solidFill>
                  <a:srgbClr val="FFFFFF"/>
                </a:solidFill>
                <a:latin typeface="Montserrat Medium"/>
                <a:ea typeface="Montserrat Medium"/>
                <a:cs typeface="Montserrat Medium"/>
                <a:sym typeface="Montserrat Medium"/>
              </a:defRPr>
            </a:lvl7pPr>
            <a:lvl8pPr lvl="7" rtl="0">
              <a:spcBef>
                <a:spcPts val="0"/>
              </a:spcBef>
              <a:spcAft>
                <a:spcPts val="0"/>
              </a:spcAft>
              <a:buNone/>
              <a:defRPr>
                <a:solidFill>
                  <a:srgbClr val="FFFFFF"/>
                </a:solidFill>
                <a:latin typeface="Montserrat Medium"/>
                <a:ea typeface="Montserrat Medium"/>
                <a:cs typeface="Montserrat Medium"/>
                <a:sym typeface="Montserrat Medium"/>
              </a:defRPr>
            </a:lvl8pPr>
            <a:lvl9pPr lvl="8" rtl="0">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268" name="Google Shape;268;p37"/>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p:cSld name="BLANK_8_1_1_3_2_2_1">
    <p:bg>
      <p:bgPr>
        <a:blipFill>
          <a:blip r:embed="rId2">
            <a:alphaModFix/>
          </a:blip>
          <a:stretch>
            <a:fillRect/>
          </a:stretch>
        </a:blipFill>
      </p:bgPr>
    </p:bg>
    <p:spTree>
      <p:nvGrpSpPr>
        <p:cNvPr id="269" name="Shape 269"/>
        <p:cNvGrpSpPr/>
        <p:nvPr/>
      </p:nvGrpSpPr>
      <p:grpSpPr>
        <a:xfrm>
          <a:off x="0" y="0"/>
          <a:ext cx="0" cy="0"/>
          <a:chOff x="0" y="0"/>
          <a:chExt cx="0" cy="0"/>
        </a:xfrm>
      </p:grpSpPr>
      <p:pic>
        <p:nvPicPr>
          <p:cNvPr id="270" name="Google Shape;270;p38"/>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271" name="Google Shape;271;p3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272" name="Google Shape;272;p38"/>
          <p:cNvGrpSpPr/>
          <p:nvPr/>
        </p:nvGrpSpPr>
        <p:grpSpPr>
          <a:xfrm rot="10800000">
            <a:off x="380487" y="356559"/>
            <a:ext cx="108498" cy="108747"/>
            <a:chOff x="2662625" y="569875"/>
            <a:chExt cx="1247100" cy="1247100"/>
          </a:xfrm>
        </p:grpSpPr>
        <p:sp>
          <p:nvSpPr>
            <p:cNvPr id="273" name="Google Shape;273;p38"/>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74" name="Google Shape;274;p38"/>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75" name="Google Shape;275;p38"/>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276" name="Google Shape;276;p38"/>
          <p:cNvSpPr txBox="1"/>
          <p:nvPr>
            <p:ph idx="1" type="body"/>
          </p:nvPr>
        </p:nvSpPr>
        <p:spPr>
          <a:xfrm>
            <a:off x="737750" y="2487952"/>
            <a:ext cx="1391700" cy="19308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277" name="Google Shape;277;p38"/>
          <p:cNvSpPr txBox="1"/>
          <p:nvPr>
            <p:ph idx="2" type="subTitle"/>
          </p:nvPr>
        </p:nvSpPr>
        <p:spPr>
          <a:xfrm>
            <a:off x="741675" y="724550"/>
            <a:ext cx="4164600" cy="580500"/>
          </a:xfrm>
          <a:prstGeom prst="rect">
            <a:avLst/>
          </a:prstGeom>
        </p:spPr>
        <p:txBody>
          <a:bodyPr anchorCtr="0" anchor="t" bIns="0" lIns="0" spcFirstLastPara="1" rIns="0" wrap="square" tIns="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278" name="Google Shape;278;p38"/>
          <p:cNvSpPr txBox="1"/>
          <p:nvPr>
            <p:ph idx="3" type="subTitle"/>
          </p:nvPr>
        </p:nvSpPr>
        <p:spPr>
          <a:xfrm>
            <a:off x="739075" y="1893300"/>
            <a:ext cx="1391700" cy="9801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79" name="Google Shape;279;p38"/>
          <p:cNvSpPr txBox="1"/>
          <p:nvPr>
            <p:ph idx="4" type="body"/>
          </p:nvPr>
        </p:nvSpPr>
        <p:spPr>
          <a:xfrm>
            <a:off x="2837025" y="2487952"/>
            <a:ext cx="1391700" cy="19308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280" name="Google Shape;280;p38"/>
          <p:cNvSpPr txBox="1"/>
          <p:nvPr>
            <p:ph idx="5" type="subTitle"/>
          </p:nvPr>
        </p:nvSpPr>
        <p:spPr>
          <a:xfrm>
            <a:off x="2838350" y="1893300"/>
            <a:ext cx="1391700" cy="9801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81" name="Google Shape;281;p38"/>
          <p:cNvSpPr txBox="1"/>
          <p:nvPr>
            <p:ph idx="6" type="body"/>
          </p:nvPr>
        </p:nvSpPr>
        <p:spPr>
          <a:xfrm>
            <a:off x="4906275" y="2487952"/>
            <a:ext cx="1391700" cy="19308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282" name="Google Shape;282;p38"/>
          <p:cNvSpPr txBox="1"/>
          <p:nvPr>
            <p:ph idx="7" type="subTitle"/>
          </p:nvPr>
        </p:nvSpPr>
        <p:spPr>
          <a:xfrm>
            <a:off x="4907600" y="1893300"/>
            <a:ext cx="1391700" cy="9801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83" name="Google Shape;283;p38"/>
          <p:cNvSpPr txBox="1"/>
          <p:nvPr>
            <p:ph idx="8" type="body"/>
          </p:nvPr>
        </p:nvSpPr>
        <p:spPr>
          <a:xfrm>
            <a:off x="7013150" y="2487952"/>
            <a:ext cx="1391700" cy="19308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284" name="Google Shape;284;p38"/>
          <p:cNvSpPr txBox="1"/>
          <p:nvPr>
            <p:ph idx="9" type="subTitle"/>
          </p:nvPr>
        </p:nvSpPr>
        <p:spPr>
          <a:xfrm>
            <a:off x="7014475" y="1893300"/>
            <a:ext cx="1391700" cy="980100"/>
          </a:xfrm>
          <a:prstGeom prst="rect">
            <a:avLst/>
          </a:prstGeom>
        </p:spPr>
        <p:txBody>
          <a:bodyPr anchorCtr="0" anchor="t" bIns="0" lIns="0" spcFirstLastPara="1" rIns="0" wrap="square" tIns="0">
            <a:noAutofit/>
          </a:bodyPr>
          <a:lstStyle>
            <a:lvl1pPr lvl="0" rtl="0">
              <a:spcBef>
                <a:spcPts val="0"/>
              </a:spcBef>
              <a:spcAft>
                <a:spcPts val="0"/>
              </a:spcAft>
              <a:buNone/>
              <a:defRPr b="1" sz="1200">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Dark">
  <p:cSld name="BLANK_8_1_1_3_2_2_1_1">
    <p:bg>
      <p:bgPr>
        <a:solidFill>
          <a:schemeClr val="dk1"/>
        </a:solidFill>
      </p:bgPr>
    </p:bg>
    <p:spTree>
      <p:nvGrpSpPr>
        <p:cNvPr id="285" name="Shape 285"/>
        <p:cNvGrpSpPr/>
        <p:nvPr/>
      </p:nvGrpSpPr>
      <p:grpSpPr>
        <a:xfrm>
          <a:off x="0" y="0"/>
          <a:ext cx="0" cy="0"/>
          <a:chOff x="0" y="0"/>
          <a:chExt cx="0" cy="0"/>
        </a:xfrm>
      </p:grpSpPr>
      <p:sp>
        <p:nvSpPr>
          <p:cNvPr id="286" name="Google Shape;286;p39"/>
          <p:cNvSpPr txBox="1"/>
          <p:nvPr>
            <p:ph idx="1" type="subTitle"/>
          </p:nvPr>
        </p:nvSpPr>
        <p:spPr>
          <a:xfrm>
            <a:off x="741675" y="724550"/>
            <a:ext cx="4164600" cy="580500"/>
          </a:xfrm>
          <a:prstGeom prst="rect">
            <a:avLst/>
          </a:prstGeom>
        </p:spPr>
        <p:txBody>
          <a:bodyPr anchorCtr="0" anchor="t" bIns="0" lIns="0" spcFirstLastPara="1" rIns="0" wrap="square" tIns="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sz="1400">
                <a:solidFill>
                  <a:srgbClr val="FFFFFF"/>
                </a:solidFill>
              </a:defRPr>
            </a:lvl2pPr>
            <a:lvl3pPr lvl="2" rtl="0">
              <a:spcBef>
                <a:spcPts val="0"/>
              </a:spcBef>
              <a:spcAft>
                <a:spcPts val="0"/>
              </a:spcAft>
              <a:buNone/>
              <a:defRPr sz="1400">
                <a:solidFill>
                  <a:srgbClr val="FFFFFF"/>
                </a:solidFill>
              </a:defRPr>
            </a:lvl3pPr>
            <a:lvl4pPr lvl="3" rtl="0">
              <a:spcBef>
                <a:spcPts val="0"/>
              </a:spcBef>
              <a:spcAft>
                <a:spcPts val="0"/>
              </a:spcAft>
              <a:buNone/>
              <a:defRPr sz="1400">
                <a:solidFill>
                  <a:srgbClr val="FFFFFF"/>
                </a:solidFill>
              </a:defRPr>
            </a:lvl4pPr>
            <a:lvl5pPr lvl="4" rtl="0">
              <a:spcBef>
                <a:spcPts val="0"/>
              </a:spcBef>
              <a:spcAft>
                <a:spcPts val="0"/>
              </a:spcAft>
              <a:buNone/>
              <a:defRPr sz="1400">
                <a:solidFill>
                  <a:srgbClr val="FFFFFF"/>
                </a:solidFill>
              </a:defRPr>
            </a:lvl5pPr>
            <a:lvl6pPr lvl="5" rtl="0">
              <a:spcBef>
                <a:spcPts val="0"/>
              </a:spcBef>
              <a:spcAft>
                <a:spcPts val="0"/>
              </a:spcAft>
              <a:buNone/>
              <a:defRPr sz="1400">
                <a:solidFill>
                  <a:srgbClr val="FFFFFF"/>
                </a:solidFill>
              </a:defRPr>
            </a:lvl6pPr>
            <a:lvl7pPr lvl="6" rtl="0">
              <a:spcBef>
                <a:spcPts val="0"/>
              </a:spcBef>
              <a:spcAft>
                <a:spcPts val="0"/>
              </a:spcAft>
              <a:buNone/>
              <a:defRPr sz="1400">
                <a:solidFill>
                  <a:srgbClr val="FFFFFF"/>
                </a:solidFill>
              </a:defRPr>
            </a:lvl7pPr>
            <a:lvl8pPr lvl="7" rtl="0">
              <a:spcBef>
                <a:spcPts val="0"/>
              </a:spcBef>
              <a:spcAft>
                <a:spcPts val="0"/>
              </a:spcAft>
              <a:buNone/>
              <a:defRPr sz="1400">
                <a:solidFill>
                  <a:srgbClr val="FFFFFF"/>
                </a:solidFill>
              </a:defRPr>
            </a:lvl8pPr>
            <a:lvl9pPr lvl="8" rtl="0">
              <a:spcBef>
                <a:spcPts val="0"/>
              </a:spcBef>
              <a:spcAft>
                <a:spcPts val="0"/>
              </a:spcAft>
              <a:buNone/>
              <a:defRPr sz="1400">
                <a:solidFill>
                  <a:srgbClr val="FFFFFF"/>
                </a:solidFill>
              </a:defRPr>
            </a:lvl9pPr>
          </a:lstStyle>
          <a:p/>
        </p:txBody>
      </p:sp>
      <p:sp>
        <p:nvSpPr>
          <p:cNvPr id="287" name="Google Shape;287;p3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288" name="Google Shape;288;p39"/>
          <p:cNvGrpSpPr/>
          <p:nvPr/>
        </p:nvGrpSpPr>
        <p:grpSpPr>
          <a:xfrm rot="10800000">
            <a:off x="380487" y="356559"/>
            <a:ext cx="108498" cy="108747"/>
            <a:chOff x="2662625" y="569875"/>
            <a:chExt cx="1247100" cy="1247100"/>
          </a:xfrm>
        </p:grpSpPr>
        <p:sp>
          <p:nvSpPr>
            <p:cNvPr id="289" name="Google Shape;289;p39"/>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290" name="Google Shape;290;p39"/>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291" name="Google Shape;291;p39"/>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Montserrat Medium"/>
                <a:ea typeface="Montserrat Medium"/>
                <a:cs typeface="Montserrat Medium"/>
                <a:sym typeface="Montserrat Medium"/>
              </a:defRPr>
            </a:lvl1pPr>
            <a:lvl2pPr lvl="1" rtl="0">
              <a:spcBef>
                <a:spcPts val="0"/>
              </a:spcBef>
              <a:spcAft>
                <a:spcPts val="0"/>
              </a:spcAft>
              <a:buNone/>
              <a:defRPr>
                <a:solidFill>
                  <a:srgbClr val="FFFFFF"/>
                </a:solidFill>
                <a:latin typeface="Montserrat Medium"/>
                <a:ea typeface="Montserrat Medium"/>
                <a:cs typeface="Montserrat Medium"/>
                <a:sym typeface="Montserrat Medium"/>
              </a:defRPr>
            </a:lvl2pPr>
            <a:lvl3pPr lvl="2" rtl="0">
              <a:spcBef>
                <a:spcPts val="0"/>
              </a:spcBef>
              <a:spcAft>
                <a:spcPts val="0"/>
              </a:spcAft>
              <a:buNone/>
              <a:defRPr>
                <a:solidFill>
                  <a:srgbClr val="FFFFFF"/>
                </a:solidFill>
                <a:latin typeface="Montserrat Medium"/>
                <a:ea typeface="Montserrat Medium"/>
                <a:cs typeface="Montserrat Medium"/>
                <a:sym typeface="Montserrat Medium"/>
              </a:defRPr>
            </a:lvl3pPr>
            <a:lvl4pPr lvl="3" rtl="0">
              <a:spcBef>
                <a:spcPts val="0"/>
              </a:spcBef>
              <a:spcAft>
                <a:spcPts val="0"/>
              </a:spcAft>
              <a:buNone/>
              <a:defRPr>
                <a:solidFill>
                  <a:srgbClr val="FFFFFF"/>
                </a:solidFill>
                <a:latin typeface="Montserrat Medium"/>
                <a:ea typeface="Montserrat Medium"/>
                <a:cs typeface="Montserrat Medium"/>
                <a:sym typeface="Montserrat Medium"/>
              </a:defRPr>
            </a:lvl4pPr>
            <a:lvl5pPr lvl="4" rtl="0">
              <a:spcBef>
                <a:spcPts val="0"/>
              </a:spcBef>
              <a:spcAft>
                <a:spcPts val="0"/>
              </a:spcAft>
              <a:buNone/>
              <a:defRPr>
                <a:solidFill>
                  <a:srgbClr val="FFFFFF"/>
                </a:solidFill>
                <a:latin typeface="Montserrat Medium"/>
                <a:ea typeface="Montserrat Medium"/>
                <a:cs typeface="Montserrat Medium"/>
                <a:sym typeface="Montserrat Medium"/>
              </a:defRPr>
            </a:lvl5pPr>
            <a:lvl6pPr lvl="5" rtl="0">
              <a:spcBef>
                <a:spcPts val="0"/>
              </a:spcBef>
              <a:spcAft>
                <a:spcPts val="0"/>
              </a:spcAft>
              <a:buNone/>
              <a:defRPr>
                <a:solidFill>
                  <a:srgbClr val="FFFFFF"/>
                </a:solidFill>
                <a:latin typeface="Montserrat Medium"/>
                <a:ea typeface="Montserrat Medium"/>
                <a:cs typeface="Montserrat Medium"/>
                <a:sym typeface="Montserrat Medium"/>
              </a:defRPr>
            </a:lvl6pPr>
            <a:lvl7pPr lvl="6" rtl="0">
              <a:spcBef>
                <a:spcPts val="0"/>
              </a:spcBef>
              <a:spcAft>
                <a:spcPts val="0"/>
              </a:spcAft>
              <a:buNone/>
              <a:defRPr>
                <a:solidFill>
                  <a:srgbClr val="FFFFFF"/>
                </a:solidFill>
                <a:latin typeface="Montserrat Medium"/>
                <a:ea typeface="Montserrat Medium"/>
                <a:cs typeface="Montserrat Medium"/>
                <a:sym typeface="Montserrat Medium"/>
              </a:defRPr>
            </a:lvl7pPr>
            <a:lvl8pPr lvl="7" rtl="0">
              <a:spcBef>
                <a:spcPts val="0"/>
              </a:spcBef>
              <a:spcAft>
                <a:spcPts val="0"/>
              </a:spcAft>
              <a:buNone/>
              <a:defRPr>
                <a:solidFill>
                  <a:srgbClr val="FFFFFF"/>
                </a:solidFill>
                <a:latin typeface="Montserrat Medium"/>
                <a:ea typeface="Montserrat Medium"/>
                <a:cs typeface="Montserrat Medium"/>
                <a:sym typeface="Montserrat Medium"/>
              </a:defRPr>
            </a:lvl8pPr>
            <a:lvl9pPr lvl="8" rtl="0">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292" name="Google Shape;292;p39"/>
          <p:cNvPicPr preferRelativeResize="0"/>
          <p:nvPr/>
        </p:nvPicPr>
        <p:blipFill>
          <a:blip r:embed="rId2">
            <a:alphaModFix/>
          </a:blip>
          <a:stretch>
            <a:fillRect/>
          </a:stretch>
        </p:blipFill>
        <p:spPr>
          <a:xfrm>
            <a:off x="8154149" y="4576024"/>
            <a:ext cx="527064" cy="246600"/>
          </a:xfrm>
          <a:prstGeom prst="rect">
            <a:avLst/>
          </a:prstGeom>
          <a:noFill/>
          <a:ln>
            <a:noFill/>
          </a:ln>
        </p:spPr>
      </p:pic>
      <p:sp>
        <p:nvSpPr>
          <p:cNvPr id="293" name="Google Shape;293;p39"/>
          <p:cNvSpPr txBox="1"/>
          <p:nvPr>
            <p:ph idx="2" type="body"/>
          </p:nvPr>
        </p:nvSpPr>
        <p:spPr>
          <a:xfrm>
            <a:off x="737750" y="2487952"/>
            <a:ext cx="1391700" cy="1930800"/>
          </a:xfrm>
          <a:prstGeom prst="rect">
            <a:avLst/>
          </a:prstGeom>
        </p:spPr>
        <p:txBody>
          <a:bodyPr anchorCtr="0" anchor="t" bIns="0" lIns="0" spcFirstLastPara="1" rIns="0" wrap="square" tIns="0">
            <a:noAutofit/>
          </a:bodyPr>
          <a:lstStyle>
            <a:lvl1pPr indent="-279400" lvl="0" marL="457200" rtl="0">
              <a:spcBef>
                <a:spcPts val="0"/>
              </a:spcBef>
              <a:spcAft>
                <a:spcPts val="0"/>
              </a:spcAft>
              <a:buClr>
                <a:srgbClr val="FFFFFF"/>
              </a:buClr>
              <a:buSzPts val="800"/>
              <a:buChar char="●"/>
              <a:defRPr sz="800">
                <a:solidFill>
                  <a:srgbClr val="FFFFFF"/>
                </a:solidFill>
              </a:defRPr>
            </a:lvl1pPr>
            <a:lvl2pPr indent="-279400" lvl="1" marL="914400" rtl="0">
              <a:spcBef>
                <a:spcPts val="0"/>
              </a:spcBef>
              <a:spcAft>
                <a:spcPts val="0"/>
              </a:spcAft>
              <a:buClr>
                <a:srgbClr val="FFFFFF"/>
              </a:buClr>
              <a:buSzPts val="800"/>
              <a:buChar char="○"/>
              <a:defRPr sz="800">
                <a:solidFill>
                  <a:srgbClr val="FFFFFF"/>
                </a:solidFill>
              </a:defRPr>
            </a:lvl2pPr>
            <a:lvl3pPr indent="-279400" lvl="2" marL="1371600" rtl="0">
              <a:spcBef>
                <a:spcPts val="0"/>
              </a:spcBef>
              <a:spcAft>
                <a:spcPts val="0"/>
              </a:spcAft>
              <a:buClr>
                <a:srgbClr val="FFFFFF"/>
              </a:buClr>
              <a:buSzPts val="800"/>
              <a:buChar char="■"/>
              <a:defRPr sz="800">
                <a:solidFill>
                  <a:srgbClr val="FFFFFF"/>
                </a:solidFill>
              </a:defRPr>
            </a:lvl3pPr>
            <a:lvl4pPr indent="-279400" lvl="3" marL="1828800" rtl="0">
              <a:spcBef>
                <a:spcPts val="0"/>
              </a:spcBef>
              <a:spcAft>
                <a:spcPts val="0"/>
              </a:spcAft>
              <a:buClr>
                <a:srgbClr val="FFFFFF"/>
              </a:buClr>
              <a:buSzPts val="800"/>
              <a:buChar char="●"/>
              <a:defRPr sz="800">
                <a:solidFill>
                  <a:srgbClr val="FFFFFF"/>
                </a:solidFill>
              </a:defRPr>
            </a:lvl4pPr>
            <a:lvl5pPr indent="-279400" lvl="4" marL="2286000" rtl="0">
              <a:spcBef>
                <a:spcPts val="0"/>
              </a:spcBef>
              <a:spcAft>
                <a:spcPts val="0"/>
              </a:spcAft>
              <a:buClr>
                <a:srgbClr val="FFFFFF"/>
              </a:buClr>
              <a:buSzPts val="800"/>
              <a:buChar char="○"/>
              <a:defRPr sz="800">
                <a:solidFill>
                  <a:srgbClr val="FFFFFF"/>
                </a:solidFill>
              </a:defRPr>
            </a:lvl5pPr>
            <a:lvl6pPr indent="-279400" lvl="5" marL="2743200" rtl="0">
              <a:spcBef>
                <a:spcPts val="0"/>
              </a:spcBef>
              <a:spcAft>
                <a:spcPts val="0"/>
              </a:spcAft>
              <a:buClr>
                <a:srgbClr val="FFFFFF"/>
              </a:buClr>
              <a:buSzPts val="800"/>
              <a:buChar char="■"/>
              <a:defRPr sz="800">
                <a:solidFill>
                  <a:srgbClr val="FFFFFF"/>
                </a:solidFill>
              </a:defRPr>
            </a:lvl6pPr>
            <a:lvl7pPr indent="-279400" lvl="6" marL="3200400" rtl="0">
              <a:spcBef>
                <a:spcPts val="0"/>
              </a:spcBef>
              <a:spcAft>
                <a:spcPts val="0"/>
              </a:spcAft>
              <a:buClr>
                <a:srgbClr val="FFFFFF"/>
              </a:buClr>
              <a:buSzPts val="800"/>
              <a:buChar char="●"/>
              <a:defRPr sz="800">
                <a:solidFill>
                  <a:srgbClr val="FFFFFF"/>
                </a:solidFill>
              </a:defRPr>
            </a:lvl7pPr>
            <a:lvl8pPr indent="-279400" lvl="7" marL="3657600" rtl="0">
              <a:spcBef>
                <a:spcPts val="0"/>
              </a:spcBef>
              <a:spcAft>
                <a:spcPts val="0"/>
              </a:spcAft>
              <a:buClr>
                <a:srgbClr val="FFFFFF"/>
              </a:buClr>
              <a:buSzPts val="800"/>
              <a:buChar char="○"/>
              <a:defRPr sz="800">
                <a:solidFill>
                  <a:srgbClr val="FFFFFF"/>
                </a:solidFill>
              </a:defRPr>
            </a:lvl8pPr>
            <a:lvl9pPr indent="-279400" lvl="8" marL="4114800" rtl="0">
              <a:spcBef>
                <a:spcPts val="0"/>
              </a:spcBef>
              <a:spcAft>
                <a:spcPts val="0"/>
              </a:spcAft>
              <a:buClr>
                <a:srgbClr val="FFFFFF"/>
              </a:buClr>
              <a:buSzPts val="800"/>
              <a:buChar char="■"/>
              <a:defRPr sz="800">
                <a:solidFill>
                  <a:srgbClr val="FFFFFF"/>
                </a:solidFill>
              </a:defRPr>
            </a:lvl9pPr>
          </a:lstStyle>
          <a:p/>
        </p:txBody>
      </p:sp>
      <p:sp>
        <p:nvSpPr>
          <p:cNvPr id="294" name="Google Shape;294;p39"/>
          <p:cNvSpPr txBox="1"/>
          <p:nvPr>
            <p:ph idx="3" type="subTitle"/>
          </p:nvPr>
        </p:nvSpPr>
        <p:spPr>
          <a:xfrm>
            <a:off x="739075" y="1893300"/>
            <a:ext cx="1391700" cy="9801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95" name="Google Shape;295;p39"/>
          <p:cNvSpPr txBox="1"/>
          <p:nvPr>
            <p:ph idx="4" type="body"/>
          </p:nvPr>
        </p:nvSpPr>
        <p:spPr>
          <a:xfrm>
            <a:off x="2837025" y="2487952"/>
            <a:ext cx="1391700" cy="1930800"/>
          </a:xfrm>
          <a:prstGeom prst="rect">
            <a:avLst/>
          </a:prstGeom>
        </p:spPr>
        <p:txBody>
          <a:bodyPr anchorCtr="0" anchor="t" bIns="0" lIns="0" spcFirstLastPara="1" rIns="0" wrap="square" tIns="0">
            <a:noAutofit/>
          </a:bodyPr>
          <a:lstStyle>
            <a:lvl1pPr indent="-279400" lvl="0" marL="457200" rtl="0">
              <a:spcBef>
                <a:spcPts val="0"/>
              </a:spcBef>
              <a:spcAft>
                <a:spcPts val="0"/>
              </a:spcAft>
              <a:buClr>
                <a:srgbClr val="FFFFFF"/>
              </a:buClr>
              <a:buSzPts val="800"/>
              <a:buChar char="●"/>
              <a:defRPr sz="800">
                <a:solidFill>
                  <a:srgbClr val="FFFFFF"/>
                </a:solidFill>
              </a:defRPr>
            </a:lvl1pPr>
            <a:lvl2pPr indent="-279400" lvl="1" marL="914400" rtl="0">
              <a:spcBef>
                <a:spcPts val="0"/>
              </a:spcBef>
              <a:spcAft>
                <a:spcPts val="0"/>
              </a:spcAft>
              <a:buClr>
                <a:srgbClr val="FFFFFF"/>
              </a:buClr>
              <a:buSzPts val="800"/>
              <a:buChar char="○"/>
              <a:defRPr sz="800">
                <a:solidFill>
                  <a:srgbClr val="FFFFFF"/>
                </a:solidFill>
              </a:defRPr>
            </a:lvl2pPr>
            <a:lvl3pPr indent="-279400" lvl="2" marL="1371600" rtl="0">
              <a:spcBef>
                <a:spcPts val="0"/>
              </a:spcBef>
              <a:spcAft>
                <a:spcPts val="0"/>
              </a:spcAft>
              <a:buClr>
                <a:srgbClr val="FFFFFF"/>
              </a:buClr>
              <a:buSzPts val="800"/>
              <a:buChar char="■"/>
              <a:defRPr sz="800">
                <a:solidFill>
                  <a:srgbClr val="FFFFFF"/>
                </a:solidFill>
              </a:defRPr>
            </a:lvl3pPr>
            <a:lvl4pPr indent="-279400" lvl="3" marL="1828800" rtl="0">
              <a:spcBef>
                <a:spcPts val="0"/>
              </a:spcBef>
              <a:spcAft>
                <a:spcPts val="0"/>
              </a:spcAft>
              <a:buClr>
                <a:srgbClr val="FFFFFF"/>
              </a:buClr>
              <a:buSzPts val="800"/>
              <a:buChar char="●"/>
              <a:defRPr sz="800">
                <a:solidFill>
                  <a:srgbClr val="FFFFFF"/>
                </a:solidFill>
              </a:defRPr>
            </a:lvl4pPr>
            <a:lvl5pPr indent="-279400" lvl="4" marL="2286000" rtl="0">
              <a:spcBef>
                <a:spcPts val="0"/>
              </a:spcBef>
              <a:spcAft>
                <a:spcPts val="0"/>
              </a:spcAft>
              <a:buClr>
                <a:srgbClr val="FFFFFF"/>
              </a:buClr>
              <a:buSzPts val="800"/>
              <a:buChar char="○"/>
              <a:defRPr sz="800">
                <a:solidFill>
                  <a:srgbClr val="FFFFFF"/>
                </a:solidFill>
              </a:defRPr>
            </a:lvl5pPr>
            <a:lvl6pPr indent="-279400" lvl="5" marL="2743200" rtl="0">
              <a:spcBef>
                <a:spcPts val="0"/>
              </a:spcBef>
              <a:spcAft>
                <a:spcPts val="0"/>
              </a:spcAft>
              <a:buClr>
                <a:srgbClr val="FFFFFF"/>
              </a:buClr>
              <a:buSzPts val="800"/>
              <a:buChar char="■"/>
              <a:defRPr sz="800">
                <a:solidFill>
                  <a:srgbClr val="FFFFFF"/>
                </a:solidFill>
              </a:defRPr>
            </a:lvl6pPr>
            <a:lvl7pPr indent="-279400" lvl="6" marL="3200400" rtl="0">
              <a:spcBef>
                <a:spcPts val="0"/>
              </a:spcBef>
              <a:spcAft>
                <a:spcPts val="0"/>
              </a:spcAft>
              <a:buClr>
                <a:srgbClr val="FFFFFF"/>
              </a:buClr>
              <a:buSzPts val="800"/>
              <a:buChar char="●"/>
              <a:defRPr sz="800">
                <a:solidFill>
                  <a:srgbClr val="FFFFFF"/>
                </a:solidFill>
              </a:defRPr>
            </a:lvl7pPr>
            <a:lvl8pPr indent="-279400" lvl="7" marL="3657600" rtl="0">
              <a:spcBef>
                <a:spcPts val="0"/>
              </a:spcBef>
              <a:spcAft>
                <a:spcPts val="0"/>
              </a:spcAft>
              <a:buClr>
                <a:srgbClr val="FFFFFF"/>
              </a:buClr>
              <a:buSzPts val="800"/>
              <a:buChar char="○"/>
              <a:defRPr sz="800">
                <a:solidFill>
                  <a:srgbClr val="FFFFFF"/>
                </a:solidFill>
              </a:defRPr>
            </a:lvl8pPr>
            <a:lvl9pPr indent="-279400" lvl="8" marL="4114800" rtl="0">
              <a:spcBef>
                <a:spcPts val="0"/>
              </a:spcBef>
              <a:spcAft>
                <a:spcPts val="0"/>
              </a:spcAft>
              <a:buClr>
                <a:srgbClr val="FFFFFF"/>
              </a:buClr>
              <a:buSzPts val="800"/>
              <a:buChar char="■"/>
              <a:defRPr sz="800">
                <a:solidFill>
                  <a:srgbClr val="FFFFFF"/>
                </a:solidFill>
              </a:defRPr>
            </a:lvl9pPr>
          </a:lstStyle>
          <a:p/>
        </p:txBody>
      </p:sp>
      <p:sp>
        <p:nvSpPr>
          <p:cNvPr id="296" name="Google Shape;296;p39"/>
          <p:cNvSpPr txBox="1"/>
          <p:nvPr>
            <p:ph idx="5" type="subTitle"/>
          </p:nvPr>
        </p:nvSpPr>
        <p:spPr>
          <a:xfrm>
            <a:off x="2838350" y="1893300"/>
            <a:ext cx="1391700" cy="9801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97" name="Google Shape;297;p39"/>
          <p:cNvSpPr txBox="1"/>
          <p:nvPr>
            <p:ph idx="6" type="body"/>
          </p:nvPr>
        </p:nvSpPr>
        <p:spPr>
          <a:xfrm>
            <a:off x="4906275" y="2487952"/>
            <a:ext cx="1391700" cy="1930800"/>
          </a:xfrm>
          <a:prstGeom prst="rect">
            <a:avLst/>
          </a:prstGeom>
        </p:spPr>
        <p:txBody>
          <a:bodyPr anchorCtr="0" anchor="t" bIns="0" lIns="0" spcFirstLastPara="1" rIns="0" wrap="square" tIns="0">
            <a:noAutofit/>
          </a:bodyPr>
          <a:lstStyle>
            <a:lvl1pPr indent="-279400" lvl="0" marL="457200" rtl="0">
              <a:spcBef>
                <a:spcPts val="0"/>
              </a:spcBef>
              <a:spcAft>
                <a:spcPts val="0"/>
              </a:spcAft>
              <a:buClr>
                <a:srgbClr val="FFFFFF"/>
              </a:buClr>
              <a:buSzPts val="800"/>
              <a:buChar char="●"/>
              <a:defRPr sz="800">
                <a:solidFill>
                  <a:srgbClr val="FFFFFF"/>
                </a:solidFill>
              </a:defRPr>
            </a:lvl1pPr>
            <a:lvl2pPr indent="-279400" lvl="1" marL="914400" rtl="0">
              <a:spcBef>
                <a:spcPts val="0"/>
              </a:spcBef>
              <a:spcAft>
                <a:spcPts val="0"/>
              </a:spcAft>
              <a:buClr>
                <a:srgbClr val="FFFFFF"/>
              </a:buClr>
              <a:buSzPts val="800"/>
              <a:buChar char="○"/>
              <a:defRPr sz="800">
                <a:solidFill>
                  <a:srgbClr val="FFFFFF"/>
                </a:solidFill>
              </a:defRPr>
            </a:lvl2pPr>
            <a:lvl3pPr indent="-279400" lvl="2" marL="1371600" rtl="0">
              <a:spcBef>
                <a:spcPts val="0"/>
              </a:spcBef>
              <a:spcAft>
                <a:spcPts val="0"/>
              </a:spcAft>
              <a:buClr>
                <a:srgbClr val="FFFFFF"/>
              </a:buClr>
              <a:buSzPts val="800"/>
              <a:buChar char="■"/>
              <a:defRPr sz="800">
                <a:solidFill>
                  <a:srgbClr val="FFFFFF"/>
                </a:solidFill>
              </a:defRPr>
            </a:lvl3pPr>
            <a:lvl4pPr indent="-279400" lvl="3" marL="1828800" rtl="0">
              <a:spcBef>
                <a:spcPts val="0"/>
              </a:spcBef>
              <a:spcAft>
                <a:spcPts val="0"/>
              </a:spcAft>
              <a:buClr>
                <a:srgbClr val="FFFFFF"/>
              </a:buClr>
              <a:buSzPts val="800"/>
              <a:buChar char="●"/>
              <a:defRPr sz="800">
                <a:solidFill>
                  <a:srgbClr val="FFFFFF"/>
                </a:solidFill>
              </a:defRPr>
            </a:lvl4pPr>
            <a:lvl5pPr indent="-279400" lvl="4" marL="2286000" rtl="0">
              <a:spcBef>
                <a:spcPts val="0"/>
              </a:spcBef>
              <a:spcAft>
                <a:spcPts val="0"/>
              </a:spcAft>
              <a:buClr>
                <a:srgbClr val="FFFFFF"/>
              </a:buClr>
              <a:buSzPts val="800"/>
              <a:buChar char="○"/>
              <a:defRPr sz="800">
                <a:solidFill>
                  <a:srgbClr val="FFFFFF"/>
                </a:solidFill>
              </a:defRPr>
            </a:lvl5pPr>
            <a:lvl6pPr indent="-279400" lvl="5" marL="2743200" rtl="0">
              <a:spcBef>
                <a:spcPts val="0"/>
              </a:spcBef>
              <a:spcAft>
                <a:spcPts val="0"/>
              </a:spcAft>
              <a:buClr>
                <a:srgbClr val="FFFFFF"/>
              </a:buClr>
              <a:buSzPts val="800"/>
              <a:buChar char="■"/>
              <a:defRPr sz="800">
                <a:solidFill>
                  <a:srgbClr val="FFFFFF"/>
                </a:solidFill>
              </a:defRPr>
            </a:lvl6pPr>
            <a:lvl7pPr indent="-279400" lvl="6" marL="3200400" rtl="0">
              <a:spcBef>
                <a:spcPts val="0"/>
              </a:spcBef>
              <a:spcAft>
                <a:spcPts val="0"/>
              </a:spcAft>
              <a:buClr>
                <a:srgbClr val="FFFFFF"/>
              </a:buClr>
              <a:buSzPts val="800"/>
              <a:buChar char="●"/>
              <a:defRPr sz="800">
                <a:solidFill>
                  <a:srgbClr val="FFFFFF"/>
                </a:solidFill>
              </a:defRPr>
            </a:lvl7pPr>
            <a:lvl8pPr indent="-279400" lvl="7" marL="3657600" rtl="0">
              <a:spcBef>
                <a:spcPts val="0"/>
              </a:spcBef>
              <a:spcAft>
                <a:spcPts val="0"/>
              </a:spcAft>
              <a:buClr>
                <a:srgbClr val="FFFFFF"/>
              </a:buClr>
              <a:buSzPts val="800"/>
              <a:buChar char="○"/>
              <a:defRPr sz="800">
                <a:solidFill>
                  <a:srgbClr val="FFFFFF"/>
                </a:solidFill>
              </a:defRPr>
            </a:lvl8pPr>
            <a:lvl9pPr indent="-279400" lvl="8" marL="4114800" rtl="0">
              <a:spcBef>
                <a:spcPts val="0"/>
              </a:spcBef>
              <a:spcAft>
                <a:spcPts val="0"/>
              </a:spcAft>
              <a:buClr>
                <a:srgbClr val="FFFFFF"/>
              </a:buClr>
              <a:buSzPts val="800"/>
              <a:buChar char="■"/>
              <a:defRPr sz="800">
                <a:solidFill>
                  <a:srgbClr val="FFFFFF"/>
                </a:solidFill>
              </a:defRPr>
            </a:lvl9pPr>
          </a:lstStyle>
          <a:p/>
        </p:txBody>
      </p:sp>
      <p:sp>
        <p:nvSpPr>
          <p:cNvPr id="298" name="Google Shape;298;p39"/>
          <p:cNvSpPr txBox="1"/>
          <p:nvPr>
            <p:ph idx="7" type="subTitle"/>
          </p:nvPr>
        </p:nvSpPr>
        <p:spPr>
          <a:xfrm>
            <a:off x="4907600" y="1893300"/>
            <a:ext cx="1391700" cy="9801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99" name="Google Shape;299;p39"/>
          <p:cNvSpPr txBox="1"/>
          <p:nvPr>
            <p:ph idx="8" type="body"/>
          </p:nvPr>
        </p:nvSpPr>
        <p:spPr>
          <a:xfrm>
            <a:off x="7013150" y="2487952"/>
            <a:ext cx="1391700" cy="1930800"/>
          </a:xfrm>
          <a:prstGeom prst="rect">
            <a:avLst/>
          </a:prstGeom>
        </p:spPr>
        <p:txBody>
          <a:bodyPr anchorCtr="0" anchor="t" bIns="0" lIns="0" spcFirstLastPara="1" rIns="0" wrap="square" tIns="0">
            <a:noAutofit/>
          </a:bodyPr>
          <a:lstStyle>
            <a:lvl1pPr indent="-279400" lvl="0" marL="457200" rtl="0">
              <a:spcBef>
                <a:spcPts val="0"/>
              </a:spcBef>
              <a:spcAft>
                <a:spcPts val="0"/>
              </a:spcAft>
              <a:buClr>
                <a:srgbClr val="FFFFFF"/>
              </a:buClr>
              <a:buSzPts val="800"/>
              <a:buChar char="●"/>
              <a:defRPr sz="800">
                <a:solidFill>
                  <a:srgbClr val="FFFFFF"/>
                </a:solidFill>
              </a:defRPr>
            </a:lvl1pPr>
            <a:lvl2pPr indent="-279400" lvl="1" marL="914400" rtl="0">
              <a:spcBef>
                <a:spcPts val="0"/>
              </a:spcBef>
              <a:spcAft>
                <a:spcPts val="0"/>
              </a:spcAft>
              <a:buClr>
                <a:srgbClr val="FFFFFF"/>
              </a:buClr>
              <a:buSzPts val="800"/>
              <a:buChar char="○"/>
              <a:defRPr sz="800">
                <a:solidFill>
                  <a:srgbClr val="FFFFFF"/>
                </a:solidFill>
              </a:defRPr>
            </a:lvl2pPr>
            <a:lvl3pPr indent="-279400" lvl="2" marL="1371600" rtl="0">
              <a:spcBef>
                <a:spcPts val="0"/>
              </a:spcBef>
              <a:spcAft>
                <a:spcPts val="0"/>
              </a:spcAft>
              <a:buClr>
                <a:srgbClr val="FFFFFF"/>
              </a:buClr>
              <a:buSzPts val="800"/>
              <a:buChar char="■"/>
              <a:defRPr sz="800">
                <a:solidFill>
                  <a:srgbClr val="FFFFFF"/>
                </a:solidFill>
              </a:defRPr>
            </a:lvl3pPr>
            <a:lvl4pPr indent="-279400" lvl="3" marL="1828800" rtl="0">
              <a:spcBef>
                <a:spcPts val="0"/>
              </a:spcBef>
              <a:spcAft>
                <a:spcPts val="0"/>
              </a:spcAft>
              <a:buClr>
                <a:srgbClr val="FFFFFF"/>
              </a:buClr>
              <a:buSzPts val="800"/>
              <a:buChar char="●"/>
              <a:defRPr sz="800">
                <a:solidFill>
                  <a:srgbClr val="FFFFFF"/>
                </a:solidFill>
              </a:defRPr>
            </a:lvl4pPr>
            <a:lvl5pPr indent="-279400" lvl="4" marL="2286000" rtl="0">
              <a:spcBef>
                <a:spcPts val="0"/>
              </a:spcBef>
              <a:spcAft>
                <a:spcPts val="0"/>
              </a:spcAft>
              <a:buClr>
                <a:srgbClr val="FFFFFF"/>
              </a:buClr>
              <a:buSzPts val="800"/>
              <a:buChar char="○"/>
              <a:defRPr sz="800">
                <a:solidFill>
                  <a:srgbClr val="FFFFFF"/>
                </a:solidFill>
              </a:defRPr>
            </a:lvl5pPr>
            <a:lvl6pPr indent="-279400" lvl="5" marL="2743200" rtl="0">
              <a:spcBef>
                <a:spcPts val="0"/>
              </a:spcBef>
              <a:spcAft>
                <a:spcPts val="0"/>
              </a:spcAft>
              <a:buClr>
                <a:srgbClr val="FFFFFF"/>
              </a:buClr>
              <a:buSzPts val="800"/>
              <a:buChar char="■"/>
              <a:defRPr sz="800">
                <a:solidFill>
                  <a:srgbClr val="FFFFFF"/>
                </a:solidFill>
              </a:defRPr>
            </a:lvl6pPr>
            <a:lvl7pPr indent="-279400" lvl="6" marL="3200400" rtl="0">
              <a:spcBef>
                <a:spcPts val="0"/>
              </a:spcBef>
              <a:spcAft>
                <a:spcPts val="0"/>
              </a:spcAft>
              <a:buClr>
                <a:srgbClr val="FFFFFF"/>
              </a:buClr>
              <a:buSzPts val="800"/>
              <a:buChar char="●"/>
              <a:defRPr sz="800">
                <a:solidFill>
                  <a:srgbClr val="FFFFFF"/>
                </a:solidFill>
              </a:defRPr>
            </a:lvl7pPr>
            <a:lvl8pPr indent="-279400" lvl="7" marL="3657600" rtl="0">
              <a:spcBef>
                <a:spcPts val="0"/>
              </a:spcBef>
              <a:spcAft>
                <a:spcPts val="0"/>
              </a:spcAft>
              <a:buClr>
                <a:srgbClr val="FFFFFF"/>
              </a:buClr>
              <a:buSzPts val="800"/>
              <a:buChar char="○"/>
              <a:defRPr sz="800">
                <a:solidFill>
                  <a:srgbClr val="FFFFFF"/>
                </a:solidFill>
              </a:defRPr>
            </a:lvl8pPr>
            <a:lvl9pPr indent="-279400" lvl="8" marL="4114800" rtl="0">
              <a:spcBef>
                <a:spcPts val="0"/>
              </a:spcBef>
              <a:spcAft>
                <a:spcPts val="0"/>
              </a:spcAft>
              <a:buClr>
                <a:srgbClr val="FFFFFF"/>
              </a:buClr>
              <a:buSzPts val="800"/>
              <a:buChar char="■"/>
              <a:defRPr sz="800">
                <a:solidFill>
                  <a:srgbClr val="FFFFFF"/>
                </a:solidFill>
              </a:defRPr>
            </a:lvl9pPr>
          </a:lstStyle>
          <a:p/>
        </p:txBody>
      </p:sp>
      <p:sp>
        <p:nvSpPr>
          <p:cNvPr id="300" name="Google Shape;300;p39"/>
          <p:cNvSpPr txBox="1"/>
          <p:nvPr>
            <p:ph idx="9" type="subTitle"/>
          </p:nvPr>
        </p:nvSpPr>
        <p:spPr>
          <a:xfrm>
            <a:off x="7014475" y="1893300"/>
            <a:ext cx="1391700" cy="980100"/>
          </a:xfrm>
          <a:prstGeom prst="rect">
            <a:avLst/>
          </a:prstGeom>
        </p:spPr>
        <p:txBody>
          <a:bodyPr anchorCtr="0" anchor="t" bIns="0" lIns="0" spcFirstLastPara="1" rIns="0" wrap="square" tIns="0">
            <a:noAutofit/>
          </a:bodyPr>
          <a:lstStyle>
            <a:lvl1pPr lvl="0" rtl="0">
              <a:spcBef>
                <a:spcPts val="0"/>
              </a:spcBef>
              <a:spcAft>
                <a:spcPts val="0"/>
              </a:spcAft>
              <a:buNone/>
              <a:defRPr b="1" sz="12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ny words and Big Image">
  <p:cSld name="BLANK_8_1_1_1_1_1">
    <p:bg>
      <p:bgPr>
        <a:blipFill>
          <a:blip r:embed="rId2">
            <a:alphaModFix/>
          </a:blip>
          <a:stretch>
            <a:fillRect/>
          </a:stretch>
        </a:blipFill>
      </p:bgPr>
    </p:bg>
    <p:spTree>
      <p:nvGrpSpPr>
        <p:cNvPr id="301" name="Shape 301"/>
        <p:cNvGrpSpPr/>
        <p:nvPr/>
      </p:nvGrpSpPr>
      <p:grpSpPr>
        <a:xfrm>
          <a:off x="0" y="0"/>
          <a:ext cx="0" cy="0"/>
          <a:chOff x="0" y="0"/>
          <a:chExt cx="0" cy="0"/>
        </a:xfrm>
      </p:grpSpPr>
      <p:pic>
        <p:nvPicPr>
          <p:cNvPr id="302" name="Google Shape;302;p40"/>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303" name="Google Shape;303;p4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04" name="Google Shape;304;p40"/>
          <p:cNvGrpSpPr/>
          <p:nvPr/>
        </p:nvGrpSpPr>
        <p:grpSpPr>
          <a:xfrm rot="10800000">
            <a:off x="380487" y="356559"/>
            <a:ext cx="108498" cy="108747"/>
            <a:chOff x="2662625" y="569875"/>
            <a:chExt cx="1247100" cy="1247100"/>
          </a:xfrm>
        </p:grpSpPr>
        <p:sp>
          <p:nvSpPr>
            <p:cNvPr id="305" name="Google Shape;305;p40"/>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06" name="Google Shape;306;p40"/>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07" name="Google Shape;307;p40"/>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308" name="Google Shape;308;p40"/>
          <p:cNvSpPr txBox="1"/>
          <p:nvPr>
            <p:ph idx="1" type="body"/>
          </p:nvPr>
        </p:nvSpPr>
        <p:spPr>
          <a:xfrm>
            <a:off x="737750" y="1497300"/>
            <a:ext cx="2092800" cy="2921700"/>
          </a:xfrm>
          <a:prstGeom prst="rect">
            <a:avLst/>
          </a:prstGeom>
        </p:spPr>
        <p:txBody>
          <a:bodyPr anchorCtr="0" anchor="t" bIns="0" lIns="0" spcFirstLastPara="1" rIns="0" wrap="square" tIns="0">
            <a:noAutofit/>
          </a:bodyPr>
          <a:lstStyle>
            <a:lvl1pPr indent="-279400" lvl="0" marL="457200" rtl="0">
              <a:spcBef>
                <a:spcPts val="0"/>
              </a:spcBef>
              <a:spcAft>
                <a:spcPts val="0"/>
              </a:spcAft>
              <a:buClr>
                <a:schemeClr val="dk1"/>
              </a:buClr>
              <a:buSzPts val="800"/>
              <a:buChar char="●"/>
              <a:defRPr sz="800">
                <a:solidFill>
                  <a:schemeClr val="dk1"/>
                </a:solidFill>
              </a:defRPr>
            </a:lvl1pPr>
            <a:lvl2pPr indent="-279400" lvl="1" marL="914400" rtl="0">
              <a:spcBef>
                <a:spcPts val="0"/>
              </a:spcBef>
              <a:spcAft>
                <a:spcPts val="0"/>
              </a:spcAft>
              <a:buClr>
                <a:schemeClr val="dk1"/>
              </a:buClr>
              <a:buSzPts val="800"/>
              <a:buChar char="○"/>
              <a:defRPr sz="800">
                <a:solidFill>
                  <a:schemeClr val="dk1"/>
                </a:solidFill>
              </a:defRPr>
            </a:lvl2pPr>
            <a:lvl3pPr indent="-279400" lvl="2" marL="1371600" rtl="0">
              <a:spcBef>
                <a:spcPts val="0"/>
              </a:spcBef>
              <a:spcAft>
                <a:spcPts val="0"/>
              </a:spcAft>
              <a:buClr>
                <a:schemeClr val="dk1"/>
              </a:buClr>
              <a:buSzPts val="800"/>
              <a:buChar char="■"/>
              <a:defRPr sz="800">
                <a:solidFill>
                  <a:schemeClr val="dk1"/>
                </a:solidFill>
              </a:defRPr>
            </a:lvl3pPr>
            <a:lvl4pPr indent="-279400" lvl="3" marL="1828800" rtl="0">
              <a:spcBef>
                <a:spcPts val="0"/>
              </a:spcBef>
              <a:spcAft>
                <a:spcPts val="0"/>
              </a:spcAft>
              <a:buClr>
                <a:schemeClr val="dk1"/>
              </a:buClr>
              <a:buSzPts val="800"/>
              <a:buChar char="●"/>
              <a:defRPr sz="800">
                <a:solidFill>
                  <a:schemeClr val="dk1"/>
                </a:solidFill>
              </a:defRPr>
            </a:lvl4pPr>
            <a:lvl5pPr indent="-279400" lvl="4" marL="2286000" rtl="0">
              <a:spcBef>
                <a:spcPts val="0"/>
              </a:spcBef>
              <a:spcAft>
                <a:spcPts val="0"/>
              </a:spcAft>
              <a:buClr>
                <a:schemeClr val="dk1"/>
              </a:buClr>
              <a:buSzPts val="800"/>
              <a:buChar char="○"/>
              <a:defRPr sz="800">
                <a:solidFill>
                  <a:schemeClr val="dk1"/>
                </a:solidFill>
              </a:defRPr>
            </a:lvl5pPr>
            <a:lvl6pPr indent="-279400" lvl="5" marL="2743200" rtl="0">
              <a:spcBef>
                <a:spcPts val="0"/>
              </a:spcBef>
              <a:spcAft>
                <a:spcPts val="0"/>
              </a:spcAft>
              <a:buClr>
                <a:schemeClr val="dk1"/>
              </a:buClr>
              <a:buSzPts val="800"/>
              <a:buChar char="■"/>
              <a:defRPr sz="800">
                <a:solidFill>
                  <a:schemeClr val="dk1"/>
                </a:solidFill>
              </a:defRPr>
            </a:lvl6pPr>
            <a:lvl7pPr indent="-279400" lvl="6" marL="3200400" rtl="0">
              <a:spcBef>
                <a:spcPts val="0"/>
              </a:spcBef>
              <a:spcAft>
                <a:spcPts val="0"/>
              </a:spcAft>
              <a:buClr>
                <a:schemeClr val="dk1"/>
              </a:buClr>
              <a:buSzPts val="800"/>
              <a:buChar char="●"/>
              <a:defRPr sz="800">
                <a:solidFill>
                  <a:schemeClr val="dk1"/>
                </a:solidFill>
              </a:defRPr>
            </a:lvl7pPr>
            <a:lvl8pPr indent="-279400" lvl="7" marL="3657600" rtl="0">
              <a:spcBef>
                <a:spcPts val="0"/>
              </a:spcBef>
              <a:spcAft>
                <a:spcPts val="0"/>
              </a:spcAft>
              <a:buClr>
                <a:schemeClr val="dk1"/>
              </a:buClr>
              <a:buSzPts val="800"/>
              <a:buChar char="○"/>
              <a:defRPr sz="800">
                <a:solidFill>
                  <a:schemeClr val="dk1"/>
                </a:solidFill>
              </a:defRPr>
            </a:lvl8pPr>
            <a:lvl9pPr indent="-279400" lvl="8" marL="4114800" rtl="0">
              <a:spcBef>
                <a:spcPts val="0"/>
              </a:spcBef>
              <a:spcAft>
                <a:spcPts val="0"/>
              </a:spcAft>
              <a:buClr>
                <a:schemeClr val="dk1"/>
              </a:buClr>
              <a:buSzPts val="800"/>
              <a:buChar char="■"/>
              <a:defRPr sz="800">
                <a:solidFill>
                  <a:schemeClr val="dk1"/>
                </a:solidFill>
              </a:defRPr>
            </a:lvl9pPr>
          </a:lstStyle>
          <a:p/>
        </p:txBody>
      </p:sp>
      <p:sp>
        <p:nvSpPr>
          <p:cNvPr id="309" name="Google Shape;309;p40"/>
          <p:cNvSpPr txBox="1"/>
          <p:nvPr>
            <p:ph idx="2" type="subTitle"/>
          </p:nvPr>
        </p:nvSpPr>
        <p:spPr>
          <a:xfrm>
            <a:off x="741675" y="724550"/>
            <a:ext cx="2092800" cy="655800"/>
          </a:xfrm>
          <a:prstGeom prst="rect">
            <a:avLst/>
          </a:prstGeom>
        </p:spPr>
        <p:txBody>
          <a:bodyPr anchorCtr="0" anchor="t" bIns="0" lIns="0" spcFirstLastPara="1" rIns="0" wrap="square" tIns="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ny words and Big Image Dark">
  <p:cSld name="BLANK_8_1_1_1_1_1_1">
    <p:bg>
      <p:bgPr>
        <a:solidFill>
          <a:schemeClr val="dk1"/>
        </a:solidFill>
      </p:bgPr>
    </p:bg>
    <p:spTree>
      <p:nvGrpSpPr>
        <p:cNvPr id="310" name="Shape 310"/>
        <p:cNvGrpSpPr/>
        <p:nvPr/>
      </p:nvGrpSpPr>
      <p:grpSpPr>
        <a:xfrm>
          <a:off x="0" y="0"/>
          <a:ext cx="0" cy="0"/>
          <a:chOff x="0" y="0"/>
          <a:chExt cx="0" cy="0"/>
        </a:xfrm>
      </p:grpSpPr>
      <p:sp>
        <p:nvSpPr>
          <p:cNvPr id="311" name="Google Shape;311;p41"/>
          <p:cNvSpPr txBox="1"/>
          <p:nvPr>
            <p:ph idx="1" type="body"/>
          </p:nvPr>
        </p:nvSpPr>
        <p:spPr>
          <a:xfrm>
            <a:off x="737750" y="1497300"/>
            <a:ext cx="2092800" cy="2921700"/>
          </a:xfrm>
          <a:prstGeom prst="rect">
            <a:avLst/>
          </a:prstGeom>
        </p:spPr>
        <p:txBody>
          <a:bodyPr anchorCtr="0" anchor="t" bIns="0" lIns="0" spcFirstLastPara="1" rIns="0" wrap="square" tIns="0">
            <a:noAutofit/>
          </a:bodyPr>
          <a:lstStyle>
            <a:lvl1pPr indent="-279400" lvl="0" marL="457200" rtl="0">
              <a:spcBef>
                <a:spcPts val="0"/>
              </a:spcBef>
              <a:spcAft>
                <a:spcPts val="0"/>
              </a:spcAft>
              <a:buClr>
                <a:srgbClr val="FFFFFF"/>
              </a:buClr>
              <a:buSzPts val="800"/>
              <a:buChar char="●"/>
              <a:defRPr sz="800">
                <a:solidFill>
                  <a:srgbClr val="FFFFFF"/>
                </a:solidFill>
              </a:defRPr>
            </a:lvl1pPr>
            <a:lvl2pPr indent="-279400" lvl="1" marL="914400" rtl="0">
              <a:spcBef>
                <a:spcPts val="0"/>
              </a:spcBef>
              <a:spcAft>
                <a:spcPts val="0"/>
              </a:spcAft>
              <a:buClr>
                <a:srgbClr val="FFFFFF"/>
              </a:buClr>
              <a:buSzPts val="800"/>
              <a:buChar char="○"/>
              <a:defRPr sz="800">
                <a:solidFill>
                  <a:srgbClr val="FFFFFF"/>
                </a:solidFill>
              </a:defRPr>
            </a:lvl2pPr>
            <a:lvl3pPr indent="-279400" lvl="2" marL="1371600" rtl="0">
              <a:spcBef>
                <a:spcPts val="0"/>
              </a:spcBef>
              <a:spcAft>
                <a:spcPts val="0"/>
              </a:spcAft>
              <a:buClr>
                <a:srgbClr val="FFFFFF"/>
              </a:buClr>
              <a:buSzPts val="800"/>
              <a:buChar char="■"/>
              <a:defRPr sz="800">
                <a:solidFill>
                  <a:srgbClr val="FFFFFF"/>
                </a:solidFill>
              </a:defRPr>
            </a:lvl3pPr>
            <a:lvl4pPr indent="-279400" lvl="3" marL="1828800" rtl="0">
              <a:spcBef>
                <a:spcPts val="0"/>
              </a:spcBef>
              <a:spcAft>
                <a:spcPts val="0"/>
              </a:spcAft>
              <a:buClr>
                <a:srgbClr val="FFFFFF"/>
              </a:buClr>
              <a:buSzPts val="800"/>
              <a:buChar char="●"/>
              <a:defRPr sz="800">
                <a:solidFill>
                  <a:srgbClr val="FFFFFF"/>
                </a:solidFill>
              </a:defRPr>
            </a:lvl4pPr>
            <a:lvl5pPr indent="-279400" lvl="4" marL="2286000" rtl="0">
              <a:spcBef>
                <a:spcPts val="0"/>
              </a:spcBef>
              <a:spcAft>
                <a:spcPts val="0"/>
              </a:spcAft>
              <a:buClr>
                <a:srgbClr val="FFFFFF"/>
              </a:buClr>
              <a:buSzPts val="800"/>
              <a:buChar char="○"/>
              <a:defRPr sz="800">
                <a:solidFill>
                  <a:srgbClr val="FFFFFF"/>
                </a:solidFill>
              </a:defRPr>
            </a:lvl5pPr>
            <a:lvl6pPr indent="-279400" lvl="5" marL="2743200" rtl="0">
              <a:spcBef>
                <a:spcPts val="0"/>
              </a:spcBef>
              <a:spcAft>
                <a:spcPts val="0"/>
              </a:spcAft>
              <a:buClr>
                <a:srgbClr val="FFFFFF"/>
              </a:buClr>
              <a:buSzPts val="800"/>
              <a:buChar char="■"/>
              <a:defRPr sz="800">
                <a:solidFill>
                  <a:srgbClr val="FFFFFF"/>
                </a:solidFill>
              </a:defRPr>
            </a:lvl6pPr>
            <a:lvl7pPr indent="-279400" lvl="6" marL="3200400" rtl="0">
              <a:spcBef>
                <a:spcPts val="0"/>
              </a:spcBef>
              <a:spcAft>
                <a:spcPts val="0"/>
              </a:spcAft>
              <a:buClr>
                <a:srgbClr val="FFFFFF"/>
              </a:buClr>
              <a:buSzPts val="800"/>
              <a:buChar char="●"/>
              <a:defRPr sz="800">
                <a:solidFill>
                  <a:srgbClr val="FFFFFF"/>
                </a:solidFill>
              </a:defRPr>
            </a:lvl7pPr>
            <a:lvl8pPr indent="-279400" lvl="7" marL="3657600" rtl="0">
              <a:spcBef>
                <a:spcPts val="0"/>
              </a:spcBef>
              <a:spcAft>
                <a:spcPts val="0"/>
              </a:spcAft>
              <a:buClr>
                <a:srgbClr val="FFFFFF"/>
              </a:buClr>
              <a:buSzPts val="800"/>
              <a:buChar char="○"/>
              <a:defRPr sz="800">
                <a:solidFill>
                  <a:srgbClr val="FFFFFF"/>
                </a:solidFill>
              </a:defRPr>
            </a:lvl8pPr>
            <a:lvl9pPr indent="-279400" lvl="8" marL="4114800" rtl="0">
              <a:spcBef>
                <a:spcPts val="0"/>
              </a:spcBef>
              <a:spcAft>
                <a:spcPts val="0"/>
              </a:spcAft>
              <a:buClr>
                <a:srgbClr val="FFFFFF"/>
              </a:buClr>
              <a:buSzPts val="800"/>
              <a:buChar char="■"/>
              <a:defRPr sz="800">
                <a:solidFill>
                  <a:srgbClr val="FFFFFF"/>
                </a:solidFill>
              </a:defRPr>
            </a:lvl9pPr>
          </a:lstStyle>
          <a:p/>
        </p:txBody>
      </p:sp>
      <p:sp>
        <p:nvSpPr>
          <p:cNvPr id="312" name="Google Shape;312;p41"/>
          <p:cNvSpPr txBox="1"/>
          <p:nvPr>
            <p:ph idx="2" type="subTitle"/>
          </p:nvPr>
        </p:nvSpPr>
        <p:spPr>
          <a:xfrm>
            <a:off x="741675" y="724550"/>
            <a:ext cx="2092800" cy="655800"/>
          </a:xfrm>
          <a:prstGeom prst="rect">
            <a:avLst/>
          </a:prstGeom>
        </p:spPr>
        <p:txBody>
          <a:bodyPr anchorCtr="0" anchor="t" bIns="0" lIns="0" spcFirstLastPara="1" rIns="0" wrap="square" tIns="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sz="1400">
                <a:solidFill>
                  <a:srgbClr val="FFFFFF"/>
                </a:solidFill>
              </a:defRPr>
            </a:lvl2pPr>
            <a:lvl3pPr lvl="2" rtl="0">
              <a:spcBef>
                <a:spcPts val="0"/>
              </a:spcBef>
              <a:spcAft>
                <a:spcPts val="0"/>
              </a:spcAft>
              <a:buNone/>
              <a:defRPr sz="1400">
                <a:solidFill>
                  <a:srgbClr val="FFFFFF"/>
                </a:solidFill>
              </a:defRPr>
            </a:lvl3pPr>
            <a:lvl4pPr lvl="3" rtl="0">
              <a:spcBef>
                <a:spcPts val="0"/>
              </a:spcBef>
              <a:spcAft>
                <a:spcPts val="0"/>
              </a:spcAft>
              <a:buNone/>
              <a:defRPr sz="1400">
                <a:solidFill>
                  <a:srgbClr val="FFFFFF"/>
                </a:solidFill>
              </a:defRPr>
            </a:lvl4pPr>
            <a:lvl5pPr lvl="4" rtl="0">
              <a:spcBef>
                <a:spcPts val="0"/>
              </a:spcBef>
              <a:spcAft>
                <a:spcPts val="0"/>
              </a:spcAft>
              <a:buNone/>
              <a:defRPr sz="1400">
                <a:solidFill>
                  <a:srgbClr val="FFFFFF"/>
                </a:solidFill>
              </a:defRPr>
            </a:lvl5pPr>
            <a:lvl6pPr lvl="5" rtl="0">
              <a:spcBef>
                <a:spcPts val="0"/>
              </a:spcBef>
              <a:spcAft>
                <a:spcPts val="0"/>
              </a:spcAft>
              <a:buNone/>
              <a:defRPr sz="1400">
                <a:solidFill>
                  <a:srgbClr val="FFFFFF"/>
                </a:solidFill>
              </a:defRPr>
            </a:lvl6pPr>
            <a:lvl7pPr lvl="6" rtl="0">
              <a:spcBef>
                <a:spcPts val="0"/>
              </a:spcBef>
              <a:spcAft>
                <a:spcPts val="0"/>
              </a:spcAft>
              <a:buNone/>
              <a:defRPr sz="1400">
                <a:solidFill>
                  <a:srgbClr val="FFFFFF"/>
                </a:solidFill>
              </a:defRPr>
            </a:lvl7pPr>
            <a:lvl8pPr lvl="7" rtl="0">
              <a:spcBef>
                <a:spcPts val="0"/>
              </a:spcBef>
              <a:spcAft>
                <a:spcPts val="0"/>
              </a:spcAft>
              <a:buNone/>
              <a:defRPr sz="1400">
                <a:solidFill>
                  <a:srgbClr val="FFFFFF"/>
                </a:solidFill>
              </a:defRPr>
            </a:lvl8pPr>
            <a:lvl9pPr lvl="8" rtl="0">
              <a:spcBef>
                <a:spcPts val="0"/>
              </a:spcBef>
              <a:spcAft>
                <a:spcPts val="0"/>
              </a:spcAft>
              <a:buNone/>
              <a:defRPr sz="1400">
                <a:solidFill>
                  <a:srgbClr val="FFFFFF"/>
                </a:solidFill>
              </a:defRPr>
            </a:lvl9pPr>
          </a:lstStyle>
          <a:p/>
        </p:txBody>
      </p:sp>
      <p:sp>
        <p:nvSpPr>
          <p:cNvPr id="313" name="Google Shape;313;p4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314" name="Google Shape;314;p41"/>
          <p:cNvGrpSpPr/>
          <p:nvPr/>
        </p:nvGrpSpPr>
        <p:grpSpPr>
          <a:xfrm rot="10800000">
            <a:off x="380487" y="356559"/>
            <a:ext cx="108498" cy="108747"/>
            <a:chOff x="2662625" y="569875"/>
            <a:chExt cx="1247100" cy="1247100"/>
          </a:xfrm>
        </p:grpSpPr>
        <p:sp>
          <p:nvSpPr>
            <p:cNvPr id="315" name="Google Shape;315;p41"/>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16" name="Google Shape;316;p41"/>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17" name="Google Shape;317;p41"/>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Montserrat Medium"/>
                <a:ea typeface="Montserrat Medium"/>
                <a:cs typeface="Montserrat Medium"/>
                <a:sym typeface="Montserrat Medium"/>
              </a:defRPr>
            </a:lvl1pPr>
            <a:lvl2pPr lvl="1" rtl="0">
              <a:spcBef>
                <a:spcPts val="0"/>
              </a:spcBef>
              <a:spcAft>
                <a:spcPts val="0"/>
              </a:spcAft>
              <a:buNone/>
              <a:defRPr>
                <a:solidFill>
                  <a:srgbClr val="FFFFFF"/>
                </a:solidFill>
                <a:latin typeface="Montserrat Medium"/>
                <a:ea typeface="Montserrat Medium"/>
                <a:cs typeface="Montserrat Medium"/>
                <a:sym typeface="Montserrat Medium"/>
              </a:defRPr>
            </a:lvl2pPr>
            <a:lvl3pPr lvl="2" rtl="0">
              <a:spcBef>
                <a:spcPts val="0"/>
              </a:spcBef>
              <a:spcAft>
                <a:spcPts val="0"/>
              </a:spcAft>
              <a:buNone/>
              <a:defRPr>
                <a:solidFill>
                  <a:srgbClr val="FFFFFF"/>
                </a:solidFill>
                <a:latin typeface="Montserrat Medium"/>
                <a:ea typeface="Montserrat Medium"/>
                <a:cs typeface="Montserrat Medium"/>
                <a:sym typeface="Montserrat Medium"/>
              </a:defRPr>
            </a:lvl3pPr>
            <a:lvl4pPr lvl="3" rtl="0">
              <a:spcBef>
                <a:spcPts val="0"/>
              </a:spcBef>
              <a:spcAft>
                <a:spcPts val="0"/>
              </a:spcAft>
              <a:buNone/>
              <a:defRPr>
                <a:solidFill>
                  <a:srgbClr val="FFFFFF"/>
                </a:solidFill>
                <a:latin typeface="Montserrat Medium"/>
                <a:ea typeface="Montserrat Medium"/>
                <a:cs typeface="Montserrat Medium"/>
                <a:sym typeface="Montserrat Medium"/>
              </a:defRPr>
            </a:lvl4pPr>
            <a:lvl5pPr lvl="4" rtl="0">
              <a:spcBef>
                <a:spcPts val="0"/>
              </a:spcBef>
              <a:spcAft>
                <a:spcPts val="0"/>
              </a:spcAft>
              <a:buNone/>
              <a:defRPr>
                <a:solidFill>
                  <a:srgbClr val="FFFFFF"/>
                </a:solidFill>
                <a:latin typeface="Montserrat Medium"/>
                <a:ea typeface="Montserrat Medium"/>
                <a:cs typeface="Montserrat Medium"/>
                <a:sym typeface="Montserrat Medium"/>
              </a:defRPr>
            </a:lvl5pPr>
            <a:lvl6pPr lvl="5" rtl="0">
              <a:spcBef>
                <a:spcPts val="0"/>
              </a:spcBef>
              <a:spcAft>
                <a:spcPts val="0"/>
              </a:spcAft>
              <a:buNone/>
              <a:defRPr>
                <a:solidFill>
                  <a:srgbClr val="FFFFFF"/>
                </a:solidFill>
                <a:latin typeface="Montserrat Medium"/>
                <a:ea typeface="Montserrat Medium"/>
                <a:cs typeface="Montserrat Medium"/>
                <a:sym typeface="Montserrat Medium"/>
              </a:defRPr>
            </a:lvl6pPr>
            <a:lvl7pPr lvl="6" rtl="0">
              <a:spcBef>
                <a:spcPts val="0"/>
              </a:spcBef>
              <a:spcAft>
                <a:spcPts val="0"/>
              </a:spcAft>
              <a:buNone/>
              <a:defRPr>
                <a:solidFill>
                  <a:srgbClr val="FFFFFF"/>
                </a:solidFill>
                <a:latin typeface="Montserrat Medium"/>
                <a:ea typeface="Montserrat Medium"/>
                <a:cs typeface="Montserrat Medium"/>
                <a:sym typeface="Montserrat Medium"/>
              </a:defRPr>
            </a:lvl7pPr>
            <a:lvl8pPr lvl="7" rtl="0">
              <a:spcBef>
                <a:spcPts val="0"/>
              </a:spcBef>
              <a:spcAft>
                <a:spcPts val="0"/>
              </a:spcAft>
              <a:buNone/>
              <a:defRPr>
                <a:solidFill>
                  <a:srgbClr val="FFFFFF"/>
                </a:solidFill>
                <a:latin typeface="Montserrat Medium"/>
                <a:ea typeface="Montserrat Medium"/>
                <a:cs typeface="Montserrat Medium"/>
                <a:sym typeface="Montserrat Medium"/>
              </a:defRPr>
            </a:lvl8pPr>
            <a:lvl9pPr lvl="8" rtl="0">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318" name="Google Shape;318;p41"/>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Impact">
  <p:cSld name="BLANK_8_1_1_2_1_1">
    <p:bg>
      <p:bgPr>
        <a:blipFill>
          <a:blip r:embed="rId2">
            <a:alphaModFix/>
          </a:blip>
          <a:stretch>
            <a:fillRect/>
          </a:stretch>
        </a:blipFill>
      </p:bgPr>
    </p:bg>
    <p:spTree>
      <p:nvGrpSpPr>
        <p:cNvPr id="319" name="Shape 319"/>
        <p:cNvGrpSpPr/>
        <p:nvPr/>
      </p:nvGrpSpPr>
      <p:grpSpPr>
        <a:xfrm>
          <a:off x="0" y="0"/>
          <a:ext cx="0" cy="0"/>
          <a:chOff x="0" y="0"/>
          <a:chExt cx="0" cy="0"/>
        </a:xfrm>
      </p:grpSpPr>
      <p:pic>
        <p:nvPicPr>
          <p:cNvPr id="320" name="Google Shape;320;p42"/>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321" name="Google Shape;321;p4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22" name="Google Shape;322;p42"/>
          <p:cNvGrpSpPr/>
          <p:nvPr/>
        </p:nvGrpSpPr>
        <p:grpSpPr>
          <a:xfrm rot="10800000">
            <a:off x="380487" y="356559"/>
            <a:ext cx="108498" cy="108747"/>
            <a:chOff x="2662625" y="569875"/>
            <a:chExt cx="1247100" cy="1247100"/>
          </a:xfrm>
        </p:grpSpPr>
        <p:sp>
          <p:nvSpPr>
            <p:cNvPr id="323" name="Google Shape;323;p42"/>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24" name="Google Shape;324;p42"/>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25" name="Google Shape;325;p42"/>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
        <p:nvSpPr>
          <p:cNvPr id="326" name="Google Shape;326;p42"/>
          <p:cNvSpPr txBox="1"/>
          <p:nvPr>
            <p:ph idx="1" type="body"/>
          </p:nvPr>
        </p:nvSpPr>
        <p:spPr>
          <a:xfrm>
            <a:off x="4923625" y="2668550"/>
            <a:ext cx="3473700" cy="19656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327" name="Google Shape;327;p42"/>
          <p:cNvSpPr txBox="1"/>
          <p:nvPr>
            <p:ph idx="2" type="subTitle"/>
          </p:nvPr>
        </p:nvSpPr>
        <p:spPr>
          <a:xfrm>
            <a:off x="4923625" y="1260875"/>
            <a:ext cx="3473700" cy="816000"/>
          </a:xfrm>
          <a:prstGeom prst="rect">
            <a:avLst/>
          </a:prstGeom>
        </p:spPr>
        <p:txBody>
          <a:bodyPr anchorCtr="0" anchor="t" bIns="0" lIns="0" spcFirstLastPara="1" rIns="0" wrap="square" tIns="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ontent Left - Light">
  <p:cSld name="BLANK_4_1">
    <p:bg>
      <p:bgPr>
        <a:solidFill>
          <a:schemeClr val="accent3"/>
        </a:solidFill>
      </p:bgPr>
    </p:bg>
    <p:spTree>
      <p:nvGrpSpPr>
        <p:cNvPr id="26" name="Shape 26"/>
        <p:cNvGrpSpPr/>
        <p:nvPr/>
      </p:nvGrpSpPr>
      <p:grpSpPr>
        <a:xfrm>
          <a:off x="0" y="0"/>
          <a:ext cx="0" cy="0"/>
          <a:chOff x="0" y="0"/>
          <a:chExt cx="0" cy="0"/>
        </a:xfrm>
      </p:grpSpPr>
      <p:pic>
        <p:nvPicPr>
          <p:cNvPr id="27" name="Google Shape;27;p5"/>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28" name="Google Shape;28;p5"/>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29" name="Google Shape;29;p5"/>
          <p:cNvSpPr txBox="1"/>
          <p:nvPr>
            <p:ph idx="2" type="subTitle"/>
          </p:nvPr>
        </p:nvSpPr>
        <p:spPr>
          <a:xfrm>
            <a:off x="566250" y="1312925"/>
            <a:ext cx="4207200" cy="9852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30" name="Google Shape;30;p5"/>
          <p:cNvSpPr txBox="1"/>
          <p:nvPr>
            <p:ph idx="3" type="body"/>
          </p:nvPr>
        </p:nvSpPr>
        <p:spPr>
          <a:xfrm>
            <a:off x="566250" y="2440600"/>
            <a:ext cx="4005900" cy="1719900"/>
          </a:xfrm>
          <a:prstGeom prst="rect">
            <a:avLst/>
          </a:prstGeom>
        </p:spPr>
        <p:txBody>
          <a:bodyPr anchorCtr="0" anchor="t" bIns="0" lIns="0" spcFirstLastPara="1" rIns="0" wrap="square" tIns="0">
            <a:sp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pic>
        <p:nvPicPr>
          <p:cNvPr id="31" name="Google Shape;31;p5"/>
          <p:cNvPicPr preferRelativeResize="0"/>
          <p:nvPr/>
        </p:nvPicPr>
        <p:blipFill>
          <a:blip r:embed="rId3">
            <a:alphaModFix/>
          </a:blip>
          <a:stretch>
            <a:fillRect/>
          </a:stretch>
        </p:blipFill>
        <p:spPr>
          <a:xfrm>
            <a:off x="8154150" y="4576025"/>
            <a:ext cx="584957" cy="273687"/>
          </a:xfrm>
          <a:prstGeom prst="rect">
            <a:avLst/>
          </a:prstGeom>
          <a:noFill/>
          <a:ln>
            <a:noFill/>
          </a:ln>
        </p:spPr>
      </p:pic>
      <p:sp>
        <p:nvSpPr>
          <p:cNvPr id="32" name="Google Shape;32;p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
        <p:nvSpPr>
          <p:cNvPr id="33" name="Google Shape;33;p5"/>
          <p:cNvSpPr/>
          <p:nvPr/>
        </p:nvSpPr>
        <p:spPr>
          <a:xfrm>
            <a:off x="5528700" y="0"/>
            <a:ext cx="36153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Right Impact Dark">
  <p:cSld name="BLANK_8_1_1_2_1_1_1">
    <p:bg>
      <p:bgPr>
        <a:solidFill>
          <a:schemeClr val="dk1"/>
        </a:solidFill>
      </p:bgPr>
    </p:bg>
    <p:spTree>
      <p:nvGrpSpPr>
        <p:cNvPr id="328" name="Shape 328"/>
        <p:cNvGrpSpPr/>
        <p:nvPr/>
      </p:nvGrpSpPr>
      <p:grpSpPr>
        <a:xfrm>
          <a:off x="0" y="0"/>
          <a:ext cx="0" cy="0"/>
          <a:chOff x="0" y="0"/>
          <a:chExt cx="0" cy="0"/>
        </a:xfrm>
      </p:grpSpPr>
      <p:sp>
        <p:nvSpPr>
          <p:cNvPr id="329" name="Google Shape;329;p43"/>
          <p:cNvSpPr txBox="1"/>
          <p:nvPr>
            <p:ph idx="1" type="body"/>
          </p:nvPr>
        </p:nvSpPr>
        <p:spPr>
          <a:xfrm>
            <a:off x="4923625" y="2668550"/>
            <a:ext cx="3473700" cy="19656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accent3"/>
              </a:buClr>
              <a:buSzPts val="1200"/>
              <a:buChar char="●"/>
              <a:defRPr sz="1200">
                <a:solidFill>
                  <a:schemeClr val="accent3"/>
                </a:solidFill>
              </a:defRPr>
            </a:lvl1pPr>
            <a:lvl2pPr indent="-304800" lvl="1" marL="914400" rtl="0">
              <a:spcBef>
                <a:spcPts val="0"/>
              </a:spcBef>
              <a:spcAft>
                <a:spcPts val="0"/>
              </a:spcAft>
              <a:buClr>
                <a:schemeClr val="accent3"/>
              </a:buClr>
              <a:buSzPts val="1200"/>
              <a:buChar char="○"/>
              <a:defRPr sz="1200">
                <a:solidFill>
                  <a:schemeClr val="accent3"/>
                </a:solidFill>
              </a:defRPr>
            </a:lvl2pPr>
            <a:lvl3pPr indent="-304800" lvl="2" marL="1371600" rtl="0">
              <a:spcBef>
                <a:spcPts val="0"/>
              </a:spcBef>
              <a:spcAft>
                <a:spcPts val="0"/>
              </a:spcAft>
              <a:buClr>
                <a:schemeClr val="accent3"/>
              </a:buClr>
              <a:buSzPts val="1200"/>
              <a:buChar char="■"/>
              <a:defRPr sz="1200">
                <a:solidFill>
                  <a:schemeClr val="accent3"/>
                </a:solidFill>
              </a:defRPr>
            </a:lvl3pPr>
            <a:lvl4pPr indent="-304800" lvl="3" marL="1828800" rtl="0">
              <a:spcBef>
                <a:spcPts val="0"/>
              </a:spcBef>
              <a:spcAft>
                <a:spcPts val="0"/>
              </a:spcAft>
              <a:buClr>
                <a:schemeClr val="accent3"/>
              </a:buClr>
              <a:buSzPts val="1200"/>
              <a:buChar char="●"/>
              <a:defRPr sz="1200">
                <a:solidFill>
                  <a:schemeClr val="accent3"/>
                </a:solidFill>
              </a:defRPr>
            </a:lvl4pPr>
            <a:lvl5pPr indent="-304800" lvl="4" marL="2286000" rtl="0">
              <a:spcBef>
                <a:spcPts val="0"/>
              </a:spcBef>
              <a:spcAft>
                <a:spcPts val="0"/>
              </a:spcAft>
              <a:buClr>
                <a:schemeClr val="accent3"/>
              </a:buClr>
              <a:buSzPts val="1200"/>
              <a:buChar char="○"/>
              <a:defRPr sz="1200">
                <a:solidFill>
                  <a:schemeClr val="accent3"/>
                </a:solidFill>
              </a:defRPr>
            </a:lvl5pPr>
            <a:lvl6pPr indent="-304800" lvl="5" marL="2743200" rtl="0">
              <a:spcBef>
                <a:spcPts val="0"/>
              </a:spcBef>
              <a:spcAft>
                <a:spcPts val="0"/>
              </a:spcAft>
              <a:buClr>
                <a:schemeClr val="accent3"/>
              </a:buClr>
              <a:buSzPts val="1200"/>
              <a:buChar char="■"/>
              <a:defRPr sz="1200">
                <a:solidFill>
                  <a:schemeClr val="accent3"/>
                </a:solidFill>
              </a:defRPr>
            </a:lvl6pPr>
            <a:lvl7pPr indent="-304800" lvl="6" marL="3200400" rtl="0">
              <a:spcBef>
                <a:spcPts val="0"/>
              </a:spcBef>
              <a:spcAft>
                <a:spcPts val="0"/>
              </a:spcAft>
              <a:buClr>
                <a:schemeClr val="accent3"/>
              </a:buClr>
              <a:buSzPts val="1200"/>
              <a:buChar char="●"/>
              <a:defRPr sz="1200">
                <a:solidFill>
                  <a:schemeClr val="accent3"/>
                </a:solidFill>
              </a:defRPr>
            </a:lvl7pPr>
            <a:lvl8pPr indent="-304800" lvl="7" marL="3657600" rtl="0">
              <a:spcBef>
                <a:spcPts val="0"/>
              </a:spcBef>
              <a:spcAft>
                <a:spcPts val="0"/>
              </a:spcAft>
              <a:buClr>
                <a:schemeClr val="accent3"/>
              </a:buClr>
              <a:buSzPts val="1200"/>
              <a:buChar char="○"/>
              <a:defRPr sz="1200">
                <a:solidFill>
                  <a:schemeClr val="accent3"/>
                </a:solidFill>
              </a:defRPr>
            </a:lvl8pPr>
            <a:lvl9pPr indent="-304800" lvl="8" marL="4114800" rtl="0">
              <a:spcBef>
                <a:spcPts val="0"/>
              </a:spcBef>
              <a:spcAft>
                <a:spcPts val="0"/>
              </a:spcAft>
              <a:buClr>
                <a:schemeClr val="accent3"/>
              </a:buClr>
              <a:buSzPts val="1200"/>
              <a:buChar char="■"/>
              <a:defRPr sz="1200">
                <a:solidFill>
                  <a:schemeClr val="accent3"/>
                </a:solidFill>
              </a:defRPr>
            </a:lvl9pPr>
          </a:lstStyle>
          <a:p/>
        </p:txBody>
      </p:sp>
      <p:sp>
        <p:nvSpPr>
          <p:cNvPr id="330" name="Google Shape;330;p43"/>
          <p:cNvSpPr txBox="1"/>
          <p:nvPr>
            <p:ph idx="2" type="subTitle"/>
          </p:nvPr>
        </p:nvSpPr>
        <p:spPr>
          <a:xfrm>
            <a:off x="4923625" y="1260875"/>
            <a:ext cx="3473700" cy="816000"/>
          </a:xfrm>
          <a:prstGeom prst="rect">
            <a:avLst/>
          </a:prstGeom>
        </p:spPr>
        <p:txBody>
          <a:bodyPr anchorCtr="0" anchor="t" bIns="0" lIns="0" spcFirstLastPara="1" rIns="0" wrap="square" tIns="0">
            <a:noAutofit/>
          </a:bodyPr>
          <a:lstStyle>
            <a:lvl1pPr lvl="0" rtl="0">
              <a:spcBef>
                <a:spcPts val="0"/>
              </a:spcBef>
              <a:spcAft>
                <a:spcPts val="0"/>
              </a:spcAft>
              <a:buNone/>
              <a:defRPr sz="1800">
                <a:solidFill>
                  <a:schemeClr val="accent3"/>
                </a:solidFill>
              </a:defRPr>
            </a:lvl1pPr>
            <a:lvl2pPr lvl="1" rtl="0">
              <a:spcBef>
                <a:spcPts val="0"/>
              </a:spcBef>
              <a:spcAft>
                <a:spcPts val="0"/>
              </a:spcAft>
              <a:buNone/>
              <a:defRPr sz="1800">
                <a:solidFill>
                  <a:schemeClr val="accent3"/>
                </a:solidFill>
              </a:defRPr>
            </a:lvl2pPr>
            <a:lvl3pPr lvl="2" rtl="0">
              <a:spcBef>
                <a:spcPts val="0"/>
              </a:spcBef>
              <a:spcAft>
                <a:spcPts val="0"/>
              </a:spcAft>
              <a:buNone/>
              <a:defRPr sz="1800">
                <a:solidFill>
                  <a:schemeClr val="accent3"/>
                </a:solidFill>
              </a:defRPr>
            </a:lvl3pPr>
            <a:lvl4pPr lvl="3" rtl="0">
              <a:spcBef>
                <a:spcPts val="0"/>
              </a:spcBef>
              <a:spcAft>
                <a:spcPts val="0"/>
              </a:spcAft>
              <a:buNone/>
              <a:defRPr sz="1800">
                <a:solidFill>
                  <a:schemeClr val="accent3"/>
                </a:solidFill>
              </a:defRPr>
            </a:lvl4pPr>
            <a:lvl5pPr lvl="4" rtl="0">
              <a:spcBef>
                <a:spcPts val="0"/>
              </a:spcBef>
              <a:spcAft>
                <a:spcPts val="0"/>
              </a:spcAft>
              <a:buNone/>
              <a:defRPr sz="1800">
                <a:solidFill>
                  <a:schemeClr val="accent3"/>
                </a:solidFill>
              </a:defRPr>
            </a:lvl5pPr>
            <a:lvl6pPr lvl="5" rtl="0">
              <a:spcBef>
                <a:spcPts val="0"/>
              </a:spcBef>
              <a:spcAft>
                <a:spcPts val="0"/>
              </a:spcAft>
              <a:buNone/>
              <a:defRPr sz="1800">
                <a:solidFill>
                  <a:schemeClr val="accent3"/>
                </a:solidFill>
              </a:defRPr>
            </a:lvl6pPr>
            <a:lvl7pPr lvl="6" rtl="0">
              <a:spcBef>
                <a:spcPts val="0"/>
              </a:spcBef>
              <a:spcAft>
                <a:spcPts val="0"/>
              </a:spcAft>
              <a:buNone/>
              <a:defRPr sz="1800">
                <a:solidFill>
                  <a:schemeClr val="accent3"/>
                </a:solidFill>
              </a:defRPr>
            </a:lvl7pPr>
            <a:lvl8pPr lvl="7" rtl="0">
              <a:spcBef>
                <a:spcPts val="0"/>
              </a:spcBef>
              <a:spcAft>
                <a:spcPts val="0"/>
              </a:spcAft>
              <a:buNone/>
              <a:defRPr sz="1800">
                <a:solidFill>
                  <a:schemeClr val="accent3"/>
                </a:solidFill>
              </a:defRPr>
            </a:lvl8pPr>
            <a:lvl9pPr lvl="8" rtl="0">
              <a:spcBef>
                <a:spcPts val="0"/>
              </a:spcBef>
              <a:spcAft>
                <a:spcPts val="0"/>
              </a:spcAft>
              <a:buNone/>
              <a:defRPr sz="1800">
                <a:solidFill>
                  <a:schemeClr val="accent3"/>
                </a:solidFill>
              </a:defRPr>
            </a:lvl9pPr>
          </a:lstStyle>
          <a:p/>
        </p:txBody>
      </p:sp>
      <p:sp>
        <p:nvSpPr>
          <p:cNvPr id="331" name="Google Shape;331;p4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332" name="Google Shape;332;p43"/>
          <p:cNvGrpSpPr/>
          <p:nvPr/>
        </p:nvGrpSpPr>
        <p:grpSpPr>
          <a:xfrm rot="10800000">
            <a:off x="380487" y="356559"/>
            <a:ext cx="108498" cy="108747"/>
            <a:chOff x="2662625" y="569875"/>
            <a:chExt cx="1247100" cy="1247100"/>
          </a:xfrm>
        </p:grpSpPr>
        <p:sp>
          <p:nvSpPr>
            <p:cNvPr id="333" name="Google Shape;333;p43"/>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34" name="Google Shape;334;p43"/>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35" name="Google Shape;335;p43"/>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Montserrat Medium"/>
                <a:ea typeface="Montserrat Medium"/>
                <a:cs typeface="Montserrat Medium"/>
                <a:sym typeface="Montserrat Medium"/>
              </a:defRPr>
            </a:lvl1pPr>
            <a:lvl2pPr lvl="1" rtl="0">
              <a:spcBef>
                <a:spcPts val="0"/>
              </a:spcBef>
              <a:spcAft>
                <a:spcPts val="0"/>
              </a:spcAft>
              <a:buNone/>
              <a:defRPr>
                <a:solidFill>
                  <a:srgbClr val="FFFFFF"/>
                </a:solidFill>
                <a:latin typeface="Montserrat Medium"/>
                <a:ea typeface="Montserrat Medium"/>
                <a:cs typeface="Montserrat Medium"/>
                <a:sym typeface="Montserrat Medium"/>
              </a:defRPr>
            </a:lvl2pPr>
            <a:lvl3pPr lvl="2" rtl="0">
              <a:spcBef>
                <a:spcPts val="0"/>
              </a:spcBef>
              <a:spcAft>
                <a:spcPts val="0"/>
              </a:spcAft>
              <a:buNone/>
              <a:defRPr>
                <a:solidFill>
                  <a:srgbClr val="FFFFFF"/>
                </a:solidFill>
                <a:latin typeface="Montserrat Medium"/>
                <a:ea typeface="Montserrat Medium"/>
                <a:cs typeface="Montserrat Medium"/>
                <a:sym typeface="Montserrat Medium"/>
              </a:defRPr>
            </a:lvl3pPr>
            <a:lvl4pPr lvl="3" rtl="0">
              <a:spcBef>
                <a:spcPts val="0"/>
              </a:spcBef>
              <a:spcAft>
                <a:spcPts val="0"/>
              </a:spcAft>
              <a:buNone/>
              <a:defRPr>
                <a:solidFill>
                  <a:srgbClr val="FFFFFF"/>
                </a:solidFill>
                <a:latin typeface="Montserrat Medium"/>
                <a:ea typeface="Montserrat Medium"/>
                <a:cs typeface="Montserrat Medium"/>
                <a:sym typeface="Montserrat Medium"/>
              </a:defRPr>
            </a:lvl4pPr>
            <a:lvl5pPr lvl="4" rtl="0">
              <a:spcBef>
                <a:spcPts val="0"/>
              </a:spcBef>
              <a:spcAft>
                <a:spcPts val="0"/>
              </a:spcAft>
              <a:buNone/>
              <a:defRPr>
                <a:solidFill>
                  <a:srgbClr val="FFFFFF"/>
                </a:solidFill>
                <a:latin typeface="Montserrat Medium"/>
                <a:ea typeface="Montserrat Medium"/>
                <a:cs typeface="Montserrat Medium"/>
                <a:sym typeface="Montserrat Medium"/>
              </a:defRPr>
            </a:lvl5pPr>
            <a:lvl6pPr lvl="5" rtl="0">
              <a:spcBef>
                <a:spcPts val="0"/>
              </a:spcBef>
              <a:spcAft>
                <a:spcPts val="0"/>
              </a:spcAft>
              <a:buNone/>
              <a:defRPr>
                <a:solidFill>
                  <a:srgbClr val="FFFFFF"/>
                </a:solidFill>
                <a:latin typeface="Montserrat Medium"/>
                <a:ea typeface="Montserrat Medium"/>
                <a:cs typeface="Montserrat Medium"/>
                <a:sym typeface="Montserrat Medium"/>
              </a:defRPr>
            </a:lvl6pPr>
            <a:lvl7pPr lvl="6" rtl="0">
              <a:spcBef>
                <a:spcPts val="0"/>
              </a:spcBef>
              <a:spcAft>
                <a:spcPts val="0"/>
              </a:spcAft>
              <a:buNone/>
              <a:defRPr>
                <a:solidFill>
                  <a:srgbClr val="FFFFFF"/>
                </a:solidFill>
                <a:latin typeface="Montserrat Medium"/>
                <a:ea typeface="Montserrat Medium"/>
                <a:cs typeface="Montserrat Medium"/>
                <a:sym typeface="Montserrat Medium"/>
              </a:defRPr>
            </a:lvl7pPr>
            <a:lvl8pPr lvl="7" rtl="0">
              <a:spcBef>
                <a:spcPts val="0"/>
              </a:spcBef>
              <a:spcAft>
                <a:spcPts val="0"/>
              </a:spcAft>
              <a:buNone/>
              <a:defRPr>
                <a:solidFill>
                  <a:srgbClr val="FFFFFF"/>
                </a:solidFill>
                <a:latin typeface="Montserrat Medium"/>
                <a:ea typeface="Montserrat Medium"/>
                <a:cs typeface="Montserrat Medium"/>
                <a:sym typeface="Montserrat Medium"/>
              </a:defRPr>
            </a:lvl8pPr>
            <a:lvl9pPr lvl="8" rtl="0">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336" name="Google Shape;336;p43"/>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with Breadcrumb">
  <p:cSld name="BLANK_4">
    <p:bg>
      <p:bgPr>
        <a:blipFill>
          <a:blip r:embed="rId2">
            <a:alphaModFix/>
          </a:blip>
          <a:stretch>
            <a:fillRect/>
          </a:stretch>
        </a:blipFill>
      </p:bgPr>
    </p:bg>
    <p:spTree>
      <p:nvGrpSpPr>
        <p:cNvPr id="337" name="Shape 337"/>
        <p:cNvGrpSpPr/>
        <p:nvPr/>
      </p:nvGrpSpPr>
      <p:grpSpPr>
        <a:xfrm>
          <a:off x="0" y="0"/>
          <a:ext cx="0" cy="0"/>
          <a:chOff x="0" y="0"/>
          <a:chExt cx="0" cy="0"/>
        </a:xfrm>
      </p:grpSpPr>
      <p:pic>
        <p:nvPicPr>
          <p:cNvPr id="338" name="Google Shape;338;p44"/>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339" name="Google Shape;339;p4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40" name="Google Shape;340;p44"/>
          <p:cNvGrpSpPr/>
          <p:nvPr/>
        </p:nvGrpSpPr>
        <p:grpSpPr>
          <a:xfrm rot="10800000">
            <a:off x="380487" y="356559"/>
            <a:ext cx="108498" cy="108747"/>
            <a:chOff x="2662625" y="569875"/>
            <a:chExt cx="1247100" cy="1247100"/>
          </a:xfrm>
        </p:grpSpPr>
        <p:sp>
          <p:nvSpPr>
            <p:cNvPr id="341" name="Google Shape;341;p44"/>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42" name="Google Shape;342;p44"/>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43" name="Google Shape;343;p44"/>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
        <p:nvSpPr>
          <p:cNvPr id="344" name="Google Shape;344;p44"/>
          <p:cNvSpPr txBox="1"/>
          <p:nvPr>
            <p:ph idx="1" type="subTitle"/>
          </p:nvPr>
        </p:nvSpPr>
        <p:spPr>
          <a:xfrm rot="-5400000">
            <a:off x="-1477750" y="2432100"/>
            <a:ext cx="3856800" cy="141900"/>
          </a:xfrm>
          <a:prstGeom prst="rect">
            <a:avLst/>
          </a:prstGeom>
        </p:spPr>
        <p:txBody>
          <a:bodyPr anchorCtr="0" anchor="t" bIns="0" lIns="0" spcFirstLastPara="1" rIns="0" wrap="square" tIns="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sz="800">
                <a:latin typeface="Montserrat Light"/>
                <a:ea typeface="Montserrat Light"/>
                <a:cs typeface="Montserrat Light"/>
                <a:sym typeface="Montserrat Light"/>
              </a:defRPr>
            </a:lvl2pPr>
            <a:lvl3pPr lvl="2" rtl="0">
              <a:spcBef>
                <a:spcPts val="0"/>
              </a:spcBef>
              <a:spcAft>
                <a:spcPts val="0"/>
              </a:spcAft>
              <a:buNone/>
              <a:defRPr sz="800">
                <a:latin typeface="Montserrat Light"/>
                <a:ea typeface="Montserrat Light"/>
                <a:cs typeface="Montserrat Light"/>
                <a:sym typeface="Montserrat Light"/>
              </a:defRPr>
            </a:lvl3pPr>
            <a:lvl4pPr lvl="3" rtl="0">
              <a:spcBef>
                <a:spcPts val="0"/>
              </a:spcBef>
              <a:spcAft>
                <a:spcPts val="0"/>
              </a:spcAft>
              <a:buNone/>
              <a:defRPr sz="800">
                <a:latin typeface="Montserrat Light"/>
                <a:ea typeface="Montserrat Light"/>
                <a:cs typeface="Montserrat Light"/>
                <a:sym typeface="Montserrat Light"/>
              </a:defRPr>
            </a:lvl4pPr>
            <a:lvl5pPr lvl="4" rtl="0">
              <a:spcBef>
                <a:spcPts val="0"/>
              </a:spcBef>
              <a:spcAft>
                <a:spcPts val="0"/>
              </a:spcAft>
              <a:buNone/>
              <a:defRPr sz="800">
                <a:latin typeface="Montserrat Light"/>
                <a:ea typeface="Montserrat Light"/>
                <a:cs typeface="Montserrat Light"/>
                <a:sym typeface="Montserrat Light"/>
              </a:defRPr>
            </a:lvl5pPr>
            <a:lvl6pPr lvl="5" rtl="0">
              <a:spcBef>
                <a:spcPts val="0"/>
              </a:spcBef>
              <a:spcAft>
                <a:spcPts val="0"/>
              </a:spcAft>
              <a:buNone/>
              <a:defRPr sz="800">
                <a:latin typeface="Montserrat Light"/>
                <a:ea typeface="Montserrat Light"/>
                <a:cs typeface="Montserrat Light"/>
                <a:sym typeface="Montserrat Light"/>
              </a:defRPr>
            </a:lvl6pPr>
            <a:lvl7pPr lvl="6" rtl="0">
              <a:spcBef>
                <a:spcPts val="0"/>
              </a:spcBef>
              <a:spcAft>
                <a:spcPts val="0"/>
              </a:spcAft>
              <a:buNone/>
              <a:defRPr sz="800">
                <a:latin typeface="Montserrat Light"/>
                <a:ea typeface="Montserrat Light"/>
                <a:cs typeface="Montserrat Light"/>
                <a:sym typeface="Montserrat Light"/>
              </a:defRPr>
            </a:lvl7pPr>
            <a:lvl8pPr lvl="7" rtl="0">
              <a:spcBef>
                <a:spcPts val="0"/>
              </a:spcBef>
              <a:spcAft>
                <a:spcPts val="0"/>
              </a:spcAft>
              <a:buNone/>
              <a:defRPr sz="800">
                <a:latin typeface="Montserrat Light"/>
                <a:ea typeface="Montserrat Light"/>
                <a:cs typeface="Montserrat Light"/>
                <a:sym typeface="Montserrat Light"/>
              </a:defRPr>
            </a:lvl8pPr>
            <a:lvl9pPr lvl="8" rtl="0">
              <a:spcBef>
                <a:spcPts val="0"/>
              </a:spcBef>
              <a:spcAft>
                <a:spcPts val="0"/>
              </a:spcAft>
              <a:buNone/>
              <a:defRPr sz="800">
                <a:latin typeface="Montserrat Light"/>
                <a:ea typeface="Montserrat Light"/>
                <a:cs typeface="Montserrat Light"/>
                <a:sym typeface="Montserrat Light"/>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with Breadcrumb Dark">
  <p:cSld name="BLANK_4_3">
    <p:bg>
      <p:bgPr>
        <a:solidFill>
          <a:schemeClr val="dk1"/>
        </a:solidFill>
      </p:bgPr>
    </p:bg>
    <p:spTree>
      <p:nvGrpSpPr>
        <p:cNvPr id="345" name="Shape 345"/>
        <p:cNvGrpSpPr/>
        <p:nvPr/>
      </p:nvGrpSpPr>
      <p:grpSpPr>
        <a:xfrm>
          <a:off x="0" y="0"/>
          <a:ext cx="0" cy="0"/>
          <a:chOff x="0" y="0"/>
          <a:chExt cx="0" cy="0"/>
        </a:xfrm>
      </p:grpSpPr>
      <p:sp>
        <p:nvSpPr>
          <p:cNvPr id="346" name="Google Shape;346;p45"/>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lt2"/>
                </a:solidFill>
                <a:latin typeface="Montserrat"/>
                <a:ea typeface="Montserrat"/>
                <a:cs typeface="Montserrat"/>
                <a:sym typeface="Montserrat"/>
              </a:defRPr>
            </a:lvl1pPr>
            <a:lvl2pPr lvl="1" rtl="0">
              <a:spcBef>
                <a:spcPts val="0"/>
              </a:spcBef>
              <a:spcAft>
                <a:spcPts val="0"/>
              </a:spcAft>
              <a:buNone/>
              <a:defRPr b="1" sz="1100">
                <a:solidFill>
                  <a:schemeClr val="lt2"/>
                </a:solidFill>
                <a:latin typeface="Montserrat"/>
                <a:ea typeface="Montserrat"/>
                <a:cs typeface="Montserrat"/>
                <a:sym typeface="Montserrat"/>
              </a:defRPr>
            </a:lvl2pPr>
            <a:lvl3pPr lvl="2" rtl="0">
              <a:spcBef>
                <a:spcPts val="0"/>
              </a:spcBef>
              <a:spcAft>
                <a:spcPts val="0"/>
              </a:spcAft>
              <a:buNone/>
              <a:defRPr b="1" sz="1100">
                <a:solidFill>
                  <a:schemeClr val="lt2"/>
                </a:solidFill>
                <a:latin typeface="Montserrat"/>
                <a:ea typeface="Montserrat"/>
                <a:cs typeface="Montserrat"/>
                <a:sym typeface="Montserrat"/>
              </a:defRPr>
            </a:lvl3pPr>
            <a:lvl4pPr lvl="3" rtl="0">
              <a:spcBef>
                <a:spcPts val="0"/>
              </a:spcBef>
              <a:spcAft>
                <a:spcPts val="0"/>
              </a:spcAft>
              <a:buNone/>
              <a:defRPr b="1" sz="1100">
                <a:solidFill>
                  <a:schemeClr val="lt2"/>
                </a:solidFill>
                <a:latin typeface="Montserrat"/>
                <a:ea typeface="Montserrat"/>
                <a:cs typeface="Montserrat"/>
                <a:sym typeface="Montserrat"/>
              </a:defRPr>
            </a:lvl4pPr>
            <a:lvl5pPr lvl="4" rtl="0">
              <a:spcBef>
                <a:spcPts val="0"/>
              </a:spcBef>
              <a:spcAft>
                <a:spcPts val="0"/>
              </a:spcAft>
              <a:buNone/>
              <a:defRPr b="1" sz="1100">
                <a:solidFill>
                  <a:schemeClr val="lt2"/>
                </a:solidFill>
                <a:latin typeface="Montserrat"/>
                <a:ea typeface="Montserrat"/>
                <a:cs typeface="Montserrat"/>
                <a:sym typeface="Montserrat"/>
              </a:defRPr>
            </a:lvl5pPr>
            <a:lvl6pPr lvl="5" rtl="0">
              <a:spcBef>
                <a:spcPts val="0"/>
              </a:spcBef>
              <a:spcAft>
                <a:spcPts val="0"/>
              </a:spcAft>
              <a:buNone/>
              <a:defRPr b="1" sz="1100">
                <a:solidFill>
                  <a:schemeClr val="lt2"/>
                </a:solidFill>
                <a:latin typeface="Montserrat"/>
                <a:ea typeface="Montserrat"/>
                <a:cs typeface="Montserrat"/>
                <a:sym typeface="Montserrat"/>
              </a:defRPr>
            </a:lvl6pPr>
            <a:lvl7pPr lvl="6" rtl="0">
              <a:spcBef>
                <a:spcPts val="0"/>
              </a:spcBef>
              <a:spcAft>
                <a:spcPts val="0"/>
              </a:spcAft>
              <a:buNone/>
              <a:defRPr b="1" sz="1100">
                <a:solidFill>
                  <a:schemeClr val="lt2"/>
                </a:solidFill>
                <a:latin typeface="Montserrat"/>
                <a:ea typeface="Montserrat"/>
                <a:cs typeface="Montserrat"/>
                <a:sym typeface="Montserrat"/>
              </a:defRPr>
            </a:lvl7pPr>
            <a:lvl8pPr lvl="7" rtl="0">
              <a:spcBef>
                <a:spcPts val="0"/>
              </a:spcBef>
              <a:spcAft>
                <a:spcPts val="0"/>
              </a:spcAft>
              <a:buNone/>
              <a:defRPr b="1" sz="1100">
                <a:solidFill>
                  <a:schemeClr val="lt2"/>
                </a:solidFill>
                <a:latin typeface="Montserrat"/>
                <a:ea typeface="Montserrat"/>
                <a:cs typeface="Montserrat"/>
                <a:sym typeface="Montserrat"/>
              </a:defRPr>
            </a:lvl8pPr>
            <a:lvl9pPr lvl="8" rtl="0">
              <a:spcBef>
                <a:spcPts val="0"/>
              </a:spcBef>
              <a:spcAft>
                <a:spcPts val="0"/>
              </a:spcAft>
              <a:buNone/>
              <a:defRPr b="1" sz="1100">
                <a:solidFill>
                  <a:schemeClr val="lt2"/>
                </a:solidFill>
                <a:latin typeface="Montserrat"/>
                <a:ea typeface="Montserrat"/>
                <a:cs typeface="Montserrat"/>
                <a:sym typeface="Montserrat"/>
              </a:defRPr>
            </a:lvl9pPr>
          </a:lstStyle>
          <a:p/>
        </p:txBody>
      </p:sp>
      <p:sp>
        <p:nvSpPr>
          <p:cNvPr id="347" name="Google Shape;347;p45"/>
          <p:cNvSpPr txBox="1"/>
          <p:nvPr>
            <p:ph idx="1" type="subTitle"/>
          </p:nvPr>
        </p:nvSpPr>
        <p:spPr>
          <a:xfrm rot="-5400000">
            <a:off x="-1477750" y="2432100"/>
            <a:ext cx="3856800" cy="141900"/>
          </a:xfrm>
          <a:prstGeom prst="rect">
            <a:avLst/>
          </a:prstGeom>
        </p:spPr>
        <p:txBody>
          <a:bodyPr anchorCtr="0" anchor="t" bIns="0" lIns="0" spcFirstLastPara="1" rIns="0" wrap="square" tIns="0">
            <a:noAutofit/>
          </a:bodyPr>
          <a:lstStyle>
            <a:lvl1pPr lvl="0" rtl="0">
              <a:spcBef>
                <a:spcPts val="0"/>
              </a:spcBef>
              <a:spcAft>
                <a:spcPts val="0"/>
              </a:spcAft>
              <a:buNone/>
              <a:defRPr sz="800">
                <a:solidFill>
                  <a:schemeClr val="lt2"/>
                </a:solidFill>
                <a:latin typeface="Montserrat Light"/>
                <a:ea typeface="Montserrat Light"/>
                <a:cs typeface="Montserrat Light"/>
                <a:sym typeface="Montserrat Light"/>
              </a:defRPr>
            </a:lvl1pPr>
            <a:lvl2pPr lvl="1" rtl="0">
              <a:spcBef>
                <a:spcPts val="0"/>
              </a:spcBef>
              <a:spcAft>
                <a:spcPts val="0"/>
              </a:spcAft>
              <a:buNone/>
              <a:defRPr sz="800">
                <a:solidFill>
                  <a:schemeClr val="lt2"/>
                </a:solidFill>
                <a:latin typeface="Montserrat Light"/>
                <a:ea typeface="Montserrat Light"/>
                <a:cs typeface="Montserrat Light"/>
                <a:sym typeface="Montserrat Light"/>
              </a:defRPr>
            </a:lvl2pPr>
            <a:lvl3pPr lvl="2" rtl="0">
              <a:spcBef>
                <a:spcPts val="0"/>
              </a:spcBef>
              <a:spcAft>
                <a:spcPts val="0"/>
              </a:spcAft>
              <a:buNone/>
              <a:defRPr sz="800">
                <a:solidFill>
                  <a:schemeClr val="lt2"/>
                </a:solidFill>
                <a:latin typeface="Montserrat Light"/>
                <a:ea typeface="Montserrat Light"/>
                <a:cs typeface="Montserrat Light"/>
                <a:sym typeface="Montserrat Light"/>
              </a:defRPr>
            </a:lvl3pPr>
            <a:lvl4pPr lvl="3" rtl="0">
              <a:spcBef>
                <a:spcPts val="0"/>
              </a:spcBef>
              <a:spcAft>
                <a:spcPts val="0"/>
              </a:spcAft>
              <a:buNone/>
              <a:defRPr sz="800">
                <a:solidFill>
                  <a:schemeClr val="lt2"/>
                </a:solidFill>
                <a:latin typeface="Montserrat Light"/>
                <a:ea typeface="Montserrat Light"/>
                <a:cs typeface="Montserrat Light"/>
                <a:sym typeface="Montserrat Light"/>
              </a:defRPr>
            </a:lvl4pPr>
            <a:lvl5pPr lvl="4" rtl="0">
              <a:spcBef>
                <a:spcPts val="0"/>
              </a:spcBef>
              <a:spcAft>
                <a:spcPts val="0"/>
              </a:spcAft>
              <a:buNone/>
              <a:defRPr sz="800">
                <a:solidFill>
                  <a:schemeClr val="lt2"/>
                </a:solidFill>
                <a:latin typeface="Montserrat Light"/>
                <a:ea typeface="Montserrat Light"/>
                <a:cs typeface="Montserrat Light"/>
                <a:sym typeface="Montserrat Light"/>
              </a:defRPr>
            </a:lvl5pPr>
            <a:lvl6pPr lvl="5" rtl="0">
              <a:spcBef>
                <a:spcPts val="0"/>
              </a:spcBef>
              <a:spcAft>
                <a:spcPts val="0"/>
              </a:spcAft>
              <a:buNone/>
              <a:defRPr sz="800">
                <a:solidFill>
                  <a:schemeClr val="lt2"/>
                </a:solidFill>
                <a:latin typeface="Montserrat Light"/>
                <a:ea typeface="Montserrat Light"/>
                <a:cs typeface="Montserrat Light"/>
                <a:sym typeface="Montserrat Light"/>
              </a:defRPr>
            </a:lvl6pPr>
            <a:lvl7pPr lvl="6" rtl="0">
              <a:spcBef>
                <a:spcPts val="0"/>
              </a:spcBef>
              <a:spcAft>
                <a:spcPts val="0"/>
              </a:spcAft>
              <a:buNone/>
              <a:defRPr sz="800">
                <a:solidFill>
                  <a:schemeClr val="lt2"/>
                </a:solidFill>
                <a:latin typeface="Montserrat Light"/>
                <a:ea typeface="Montserrat Light"/>
                <a:cs typeface="Montserrat Light"/>
                <a:sym typeface="Montserrat Light"/>
              </a:defRPr>
            </a:lvl7pPr>
            <a:lvl8pPr lvl="7" rtl="0">
              <a:spcBef>
                <a:spcPts val="0"/>
              </a:spcBef>
              <a:spcAft>
                <a:spcPts val="0"/>
              </a:spcAft>
              <a:buNone/>
              <a:defRPr sz="800">
                <a:solidFill>
                  <a:schemeClr val="lt2"/>
                </a:solidFill>
                <a:latin typeface="Montserrat Light"/>
                <a:ea typeface="Montserrat Light"/>
                <a:cs typeface="Montserrat Light"/>
                <a:sym typeface="Montserrat Light"/>
              </a:defRPr>
            </a:lvl8pPr>
            <a:lvl9pPr lvl="8" rtl="0">
              <a:spcBef>
                <a:spcPts val="0"/>
              </a:spcBef>
              <a:spcAft>
                <a:spcPts val="0"/>
              </a:spcAft>
              <a:buNone/>
              <a:defRPr sz="800">
                <a:solidFill>
                  <a:schemeClr val="lt2"/>
                </a:solidFill>
                <a:latin typeface="Montserrat Light"/>
                <a:ea typeface="Montserrat Light"/>
                <a:cs typeface="Montserrat Light"/>
                <a:sym typeface="Montserrat Light"/>
              </a:defRPr>
            </a:lvl9pPr>
          </a:lstStyle>
          <a:p/>
        </p:txBody>
      </p:sp>
      <p:sp>
        <p:nvSpPr>
          <p:cNvPr id="348" name="Google Shape;348;p4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349" name="Google Shape;349;p45"/>
          <p:cNvGrpSpPr/>
          <p:nvPr/>
        </p:nvGrpSpPr>
        <p:grpSpPr>
          <a:xfrm rot="10800000">
            <a:off x="380487" y="356559"/>
            <a:ext cx="108498" cy="108747"/>
            <a:chOff x="2662625" y="569875"/>
            <a:chExt cx="1247100" cy="1247100"/>
          </a:xfrm>
        </p:grpSpPr>
        <p:sp>
          <p:nvSpPr>
            <p:cNvPr id="350" name="Google Shape;350;p45"/>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51" name="Google Shape;351;p45"/>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352" name="Google Shape;352;p45"/>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p:cSld name="BLANK_4_1">
    <p:bg>
      <p:bgPr>
        <a:blipFill>
          <a:blip r:embed="rId2">
            <a:alphaModFix/>
          </a:blip>
          <a:stretch>
            <a:fillRect/>
          </a:stretch>
        </a:blipFill>
      </p:bgPr>
    </p:bg>
    <p:spTree>
      <p:nvGrpSpPr>
        <p:cNvPr id="353" name="Shape 353"/>
        <p:cNvGrpSpPr/>
        <p:nvPr/>
      </p:nvGrpSpPr>
      <p:grpSpPr>
        <a:xfrm>
          <a:off x="0" y="0"/>
          <a:ext cx="0" cy="0"/>
          <a:chOff x="0" y="0"/>
          <a:chExt cx="0" cy="0"/>
        </a:xfrm>
      </p:grpSpPr>
      <p:pic>
        <p:nvPicPr>
          <p:cNvPr id="354" name="Google Shape;354;p46"/>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355" name="Google Shape;355;p4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56" name="Google Shape;356;p46"/>
          <p:cNvGrpSpPr/>
          <p:nvPr/>
        </p:nvGrpSpPr>
        <p:grpSpPr>
          <a:xfrm rot="10800000">
            <a:off x="380487" y="356559"/>
            <a:ext cx="108498" cy="108747"/>
            <a:chOff x="2662625" y="569875"/>
            <a:chExt cx="1247100" cy="1247100"/>
          </a:xfrm>
        </p:grpSpPr>
        <p:sp>
          <p:nvSpPr>
            <p:cNvPr id="357" name="Google Shape;357;p46"/>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58" name="Google Shape;358;p46"/>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59" name="Google Shape;359;p46"/>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Dark">
  <p:cSld name="BLANK_4_1_3">
    <p:bg>
      <p:bgPr>
        <a:solidFill>
          <a:schemeClr val="dk1"/>
        </a:solidFill>
      </p:bgPr>
    </p:bg>
    <p:spTree>
      <p:nvGrpSpPr>
        <p:cNvPr id="360" name="Shape 360"/>
        <p:cNvGrpSpPr/>
        <p:nvPr/>
      </p:nvGrpSpPr>
      <p:grpSpPr>
        <a:xfrm>
          <a:off x="0" y="0"/>
          <a:ext cx="0" cy="0"/>
          <a:chOff x="0" y="0"/>
          <a:chExt cx="0" cy="0"/>
        </a:xfrm>
      </p:grpSpPr>
      <p:sp>
        <p:nvSpPr>
          <p:cNvPr id="361" name="Google Shape;361;p47"/>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rgbClr val="FFFFFF"/>
                </a:solidFill>
                <a:latin typeface="Montserrat"/>
                <a:ea typeface="Montserrat"/>
                <a:cs typeface="Montserrat"/>
                <a:sym typeface="Montserrat"/>
              </a:defRPr>
            </a:lvl1pPr>
            <a:lvl2pPr lvl="1" rtl="0">
              <a:spcBef>
                <a:spcPts val="0"/>
              </a:spcBef>
              <a:spcAft>
                <a:spcPts val="0"/>
              </a:spcAft>
              <a:buNone/>
              <a:defRPr b="1" sz="1100">
                <a:solidFill>
                  <a:srgbClr val="FFFFFF"/>
                </a:solidFill>
                <a:latin typeface="Montserrat"/>
                <a:ea typeface="Montserrat"/>
                <a:cs typeface="Montserrat"/>
                <a:sym typeface="Montserrat"/>
              </a:defRPr>
            </a:lvl2pPr>
            <a:lvl3pPr lvl="2" rtl="0">
              <a:spcBef>
                <a:spcPts val="0"/>
              </a:spcBef>
              <a:spcAft>
                <a:spcPts val="0"/>
              </a:spcAft>
              <a:buNone/>
              <a:defRPr b="1" sz="1100">
                <a:solidFill>
                  <a:srgbClr val="FFFFFF"/>
                </a:solidFill>
                <a:latin typeface="Montserrat"/>
                <a:ea typeface="Montserrat"/>
                <a:cs typeface="Montserrat"/>
                <a:sym typeface="Montserrat"/>
              </a:defRPr>
            </a:lvl3pPr>
            <a:lvl4pPr lvl="3" rtl="0">
              <a:spcBef>
                <a:spcPts val="0"/>
              </a:spcBef>
              <a:spcAft>
                <a:spcPts val="0"/>
              </a:spcAft>
              <a:buNone/>
              <a:defRPr b="1" sz="1100">
                <a:solidFill>
                  <a:srgbClr val="FFFFFF"/>
                </a:solidFill>
                <a:latin typeface="Montserrat"/>
                <a:ea typeface="Montserrat"/>
                <a:cs typeface="Montserrat"/>
                <a:sym typeface="Montserrat"/>
              </a:defRPr>
            </a:lvl4pPr>
            <a:lvl5pPr lvl="4" rtl="0">
              <a:spcBef>
                <a:spcPts val="0"/>
              </a:spcBef>
              <a:spcAft>
                <a:spcPts val="0"/>
              </a:spcAft>
              <a:buNone/>
              <a:defRPr b="1" sz="1100">
                <a:solidFill>
                  <a:srgbClr val="FFFFFF"/>
                </a:solidFill>
                <a:latin typeface="Montserrat"/>
                <a:ea typeface="Montserrat"/>
                <a:cs typeface="Montserrat"/>
                <a:sym typeface="Montserrat"/>
              </a:defRPr>
            </a:lvl5pPr>
            <a:lvl6pPr lvl="5" rtl="0">
              <a:spcBef>
                <a:spcPts val="0"/>
              </a:spcBef>
              <a:spcAft>
                <a:spcPts val="0"/>
              </a:spcAft>
              <a:buNone/>
              <a:defRPr b="1" sz="1100">
                <a:solidFill>
                  <a:srgbClr val="FFFFFF"/>
                </a:solidFill>
                <a:latin typeface="Montserrat"/>
                <a:ea typeface="Montserrat"/>
                <a:cs typeface="Montserrat"/>
                <a:sym typeface="Montserrat"/>
              </a:defRPr>
            </a:lvl6pPr>
            <a:lvl7pPr lvl="6" rtl="0">
              <a:spcBef>
                <a:spcPts val="0"/>
              </a:spcBef>
              <a:spcAft>
                <a:spcPts val="0"/>
              </a:spcAft>
              <a:buNone/>
              <a:defRPr b="1" sz="1100">
                <a:solidFill>
                  <a:srgbClr val="FFFFFF"/>
                </a:solidFill>
                <a:latin typeface="Montserrat"/>
                <a:ea typeface="Montserrat"/>
                <a:cs typeface="Montserrat"/>
                <a:sym typeface="Montserrat"/>
              </a:defRPr>
            </a:lvl7pPr>
            <a:lvl8pPr lvl="7" rtl="0">
              <a:spcBef>
                <a:spcPts val="0"/>
              </a:spcBef>
              <a:spcAft>
                <a:spcPts val="0"/>
              </a:spcAft>
              <a:buNone/>
              <a:defRPr b="1" sz="1100">
                <a:solidFill>
                  <a:srgbClr val="FFFFFF"/>
                </a:solidFill>
                <a:latin typeface="Montserrat"/>
                <a:ea typeface="Montserrat"/>
                <a:cs typeface="Montserrat"/>
                <a:sym typeface="Montserrat"/>
              </a:defRPr>
            </a:lvl8pPr>
            <a:lvl9pPr lvl="8" rtl="0">
              <a:spcBef>
                <a:spcPts val="0"/>
              </a:spcBef>
              <a:spcAft>
                <a:spcPts val="0"/>
              </a:spcAft>
              <a:buNone/>
              <a:defRPr b="1" sz="1100">
                <a:solidFill>
                  <a:srgbClr val="FFFFFF"/>
                </a:solidFill>
                <a:latin typeface="Montserrat"/>
                <a:ea typeface="Montserrat"/>
                <a:cs typeface="Montserrat"/>
                <a:sym typeface="Montserrat"/>
              </a:defRPr>
            </a:lvl9pPr>
          </a:lstStyle>
          <a:p/>
        </p:txBody>
      </p:sp>
      <p:sp>
        <p:nvSpPr>
          <p:cNvPr id="362" name="Google Shape;362;p4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363" name="Google Shape;363;p47"/>
          <p:cNvGrpSpPr/>
          <p:nvPr/>
        </p:nvGrpSpPr>
        <p:grpSpPr>
          <a:xfrm rot="10800000">
            <a:off x="380487" y="356559"/>
            <a:ext cx="108498" cy="108747"/>
            <a:chOff x="2662625" y="569875"/>
            <a:chExt cx="1247100" cy="1247100"/>
          </a:xfrm>
        </p:grpSpPr>
        <p:sp>
          <p:nvSpPr>
            <p:cNvPr id="364" name="Google Shape;364;p47"/>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65" name="Google Shape;365;p47"/>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366" name="Google Shape;366;p47"/>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ception - Extra Space">
  <p:cSld name="BLANK_4_1_3_1_1">
    <p:bg>
      <p:bgPr>
        <a:blipFill>
          <a:blip r:embed="rId2">
            <a:alphaModFix/>
          </a:blip>
          <a:stretch>
            <a:fillRect/>
          </a:stretch>
        </a:blipFill>
      </p:bgPr>
    </p:bg>
    <p:spTree>
      <p:nvGrpSpPr>
        <p:cNvPr id="367" name="Shape 367"/>
        <p:cNvGrpSpPr/>
        <p:nvPr/>
      </p:nvGrpSpPr>
      <p:grpSpPr>
        <a:xfrm>
          <a:off x="0" y="0"/>
          <a:ext cx="0" cy="0"/>
          <a:chOff x="0" y="0"/>
          <a:chExt cx="0" cy="0"/>
        </a:xfrm>
      </p:grpSpPr>
      <p:pic>
        <p:nvPicPr>
          <p:cNvPr id="368" name="Google Shape;368;p48"/>
          <p:cNvPicPr preferRelativeResize="0"/>
          <p:nvPr/>
        </p:nvPicPr>
        <p:blipFill>
          <a:blip r:embed="rId3">
            <a:alphaModFix/>
          </a:blip>
          <a:stretch>
            <a:fillRect/>
          </a:stretch>
        </p:blipFill>
        <p:spPr>
          <a:xfrm>
            <a:off x="8396725" y="4744775"/>
            <a:ext cx="527062" cy="246600"/>
          </a:xfrm>
          <a:prstGeom prst="rect">
            <a:avLst/>
          </a:prstGeom>
          <a:noFill/>
          <a:ln>
            <a:noFill/>
          </a:ln>
        </p:spPr>
      </p:pic>
      <p:sp>
        <p:nvSpPr>
          <p:cNvPr id="369" name="Google Shape;369;p48"/>
          <p:cNvSpPr txBox="1"/>
          <p:nvPr/>
        </p:nvSpPr>
        <p:spPr>
          <a:xfrm>
            <a:off x="50" y="4825800"/>
            <a:ext cx="4536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70" name="Google Shape;370;p48"/>
          <p:cNvGrpSpPr/>
          <p:nvPr/>
        </p:nvGrpSpPr>
        <p:grpSpPr>
          <a:xfrm rot="10800000">
            <a:off x="192018" y="172778"/>
            <a:ext cx="108498" cy="108747"/>
            <a:chOff x="2662625" y="569875"/>
            <a:chExt cx="1247100" cy="1247100"/>
          </a:xfrm>
        </p:grpSpPr>
        <p:sp>
          <p:nvSpPr>
            <p:cNvPr id="371" name="Google Shape;371;p48"/>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72" name="Google Shape;372;p48"/>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73" name="Google Shape;373;p48"/>
          <p:cNvSpPr txBox="1"/>
          <p:nvPr>
            <p:ph type="title"/>
          </p:nvPr>
        </p:nvSpPr>
        <p:spPr>
          <a:xfrm>
            <a:off x="453748" y="145647"/>
            <a:ext cx="67323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ception - Extra Space 1">
  <p:cSld name="BLANK_4_1_3_1_1_2">
    <p:bg>
      <p:bgPr>
        <a:blipFill>
          <a:blip r:embed="rId2">
            <a:alphaModFix/>
          </a:blip>
          <a:stretch>
            <a:fillRect/>
          </a:stretch>
        </a:blipFill>
      </p:bgPr>
    </p:bg>
    <p:spTree>
      <p:nvGrpSpPr>
        <p:cNvPr id="374" name="Shape 374"/>
        <p:cNvGrpSpPr/>
        <p:nvPr/>
      </p:nvGrpSpPr>
      <p:grpSpPr>
        <a:xfrm>
          <a:off x="0" y="0"/>
          <a:ext cx="0" cy="0"/>
          <a:chOff x="0" y="0"/>
          <a:chExt cx="0" cy="0"/>
        </a:xfrm>
      </p:grpSpPr>
      <p:pic>
        <p:nvPicPr>
          <p:cNvPr id="375" name="Google Shape;375;p49"/>
          <p:cNvPicPr preferRelativeResize="0"/>
          <p:nvPr/>
        </p:nvPicPr>
        <p:blipFill>
          <a:blip r:embed="rId3">
            <a:alphaModFix/>
          </a:blip>
          <a:stretch>
            <a:fillRect/>
          </a:stretch>
        </p:blipFill>
        <p:spPr>
          <a:xfrm>
            <a:off x="8396725" y="4744775"/>
            <a:ext cx="527062" cy="2466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ception - Extra Space Dark">
  <p:cSld name="BLANK_4_1_3_1_1_1">
    <p:bg>
      <p:bgPr>
        <a:solidFill>
          <a:schemeClr val="dk1"/>
        </a:solidFill>
      </p:bgPr>
    </p:bg>
    <p:spTree>
      <p:nvGrpSpPr>
        <p:cNvPr id="376" name="Shape 376"/>
        <p:cNvGrpSpPr/>
        <p:nvPr/>
      </p:nvGrpSpPr>
      <p:grpSpPr>
        <a:xfrm>
          <a:off x="0" y="0"/>
          <a:ext cx="0" cy="0"/>
          <a:chOff x="0" y="0"/>
          <a:chExt cx="0" cy="0"/>
        </a:xfrm>
      </p:grpSpPr>
      <p:sp>
        <p:nvSpPr>
          <p:cNvPr id="377" name="Google Shape;377;p50"/>
          <p:cNvSpPr txBox="1"/>
          <p:nvPr>
            <p:ph type="title"/>
          </p:nvPr>
        </p:nvSpPr>
        <p:spPr>
          <a:xfrm>
            <a:off x="453748" y="145647"/>
            <a:ext cx="67323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lt2"/>
                </a:solidFill>
                <a:latin typeface="Montserrat"/>
                <a:ea typeface="Montserrat"/>
                <a:cs typeface="Montserrat"/>
                <a:sym typeface="Montserrat"/>
              </a:defRPr>
            </a:lvl1pPr>
            <a:lvl2pPr lvl="1" rtl="0">
              <a:spcBef>
                <a:spcPts val="0"/>
              </a:spcBef>
              <a:spcAft>
                <a:spcPts val="0"/>
              </a:spcAft>
              <a:buNone/>
              <a:defRPr b="1" sz="1100">
                <a:solidFill>
                  <a:schemeClr val="lt2"/>
                </a:solidFill>
                <a:latin typeface="Montserrat"/>
                <a:ea typeface="Montserrat"/>
                <a:cs typeface="Montserrat"/>
                <a:sym typeface="Montserrat"/>
              </a:defRPr>
            </a:lvl2pPr>
            <a:lvl3pPr lvl="2" rtl="0">
              <a:spcBef>
                <a:spcPts val="0"/>
              </a:spcBef>
              <a:spcAft>
                <a:spcPts val="0"/>
              </a:spcAft>
              <a:buNone/>
              <a:defRPr b="1" sz="1100">
                <a:solidFill>
                  <a:schemeClr val="lt2"/>
                </a:solidFill>
                <a:latin typeface="Montserrat"/>
                <a:ea typeface="Montserrat"/>
                <a:cs typeface="Montserrat"/>
                <a:sym typeface="Montserrat"/>
              </a:defRPr>
            </a:lvl3pPr>
            <a:lvl4pPr lvl="3" rtl="0">
              <a:spcBef>
                <a:spcPts val="0"/>
              </a:spcBef>
              <a:spcAft>
                <a:spcPts val="0"/>
              </a:spcAft>
              <a:buNone/>
              <a:defRPr b="1" sz="1100">
                <a:solidFill>
                  <a:schemeClr val="lt2"/>
                </a:solidFill>
                <a:latin typeface="Montserrat"/>
                <a:ea typeface="Montserrat"/>
                <a:cs typeface="Montserrat"/>
                <a:sym typeface="Montserrat"/>
              </a:defRPr>
            </a:lvl4pPr>
            <a:lvl5pPr lvl="4" rtl="0">
              <a:spcBef>
                <a:spcPts val="0"/>
              </a:spcBef>
              <a:spcAft>
                <a:spcPts val="0"/>
              </a:spcAft>
              <a:buNone/>
              <a:defRPr b="1" sz="1100">
                <a:solidFill>
                  <a:schemeClr val="lt2"/>
                </a:solidFill>
                <a:latin typeface="Montserrat"/>
                <a:ea typeface="Montserrat"/>
                <a:cs typeface="Montserrat"/>
                <a:sym typeface="Montserrat"/>
              </a:defRPr>
            </a:lvl5pPr>
            <a:lvl6pPr lvl="5" rtl="0">
              <a:spcBef>
                <a:spcPts val="0"/>
              </a:spcBef>
              <a:spcAft>
                <a:spcPts val="0"/>
              </a:spcAft>
              <a:buNone/>
              <a:defRPr b="1" sz="1100">
                <a:solidFill>
                  <a:schemeClr val="lt2"/>
                </a:solidFill>
                <a:latin typeface="Montserrat"/>
                <a:ea typeface="Montserrat"/>
                <a:cs typeface="Montserrat"/>
                <a:sym typeface="Montserrat"/>
              </a:defRPr>
            </a:lvl6pPr>
            <a:lvl7pPr lvl="6" rtl="0">
              <a:spcBef>
                <a:spcPts val="0"/>
              </a:spcBef>
              <a:spcAft>
                <a:spcPts val="0"/>
              </a:spcAft>
              <a:buNone/>
              <a:defRPr b="1" sz="1100">
                <a:solidFill>
                  <a:schemeClr val="lt2"/>
                </a:solidFill>
                <a:latin typeface="Montserrat"/>
                <a:ea typeface="Montserrat"/>
                <a:cs typeface="Montserrat"/>
                <a:sym typeface="Montserrat"/>
              </a:defRPr>
            </a:lvl7pPr>
            <a:lvl8pPr lvl="7" rtl="0">
              <a:spcBef>
                <a:spcPts val="0"/>
              </a:spcBef>
              <a:spcAft>
                <a:spcPts val="0"/>
              </a:spcAft>
              <a:buNone/>
              <a:defRPr b="1" sz="1100">
                <a:solidFill>
                  <a:schemeClr val="lt2"/>
                </a:solidFill>
                <a:latin typeface="Montserrat"/>
                <a:ea typeface="Montserrat"/>
                <a:cs typeface="Montserrat"/>
                <a:sym typeface="Montserrat"/>
              </a:defRPr>
            </a:lvl8pPr>
            <a:lvl9pPr lvl="8" rtl="0">
              <a:spcBef>
                <a:spcPts val="0"/>
              </a:spcBef>
              <a:spcAft>
                <a:spcPts val="0"/>
              </a:spcAft>
              <a:buNone/>
              <a:defRPr b="1" sz="1100">
                <a:solidFill>
                  <a:schemeClr val="lt2"/>
                </a:solidFill>
                <a:latin typeface="Montserrat"/>
                <a:ea typeface="Montserrat"/>
                <a:cs typeface="Montserrat"/>
                <a:sym typeface="Montserrat"/>
              </a:defRPr>
            </a:lvl9pPr>
          </a:lstStyle>
          <a:p/>
        </p:txBody>
      </p:sp>
      <p:sp>
        <p:nvSpPr>
          <p:cNvPr id="378" name="Google Shape;378;p50"/>
          <p:cNvSpPr txBox="1"/>
          <p:nvPr/>
        </p:nvSpPr>
        <p:spPr>
          <a:xfrm>
            <a:off x="34856" y="4825800"/>
            <a:ext cx="3918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379" name="Google Shape;379;p50"/>
          <p:cNvGrpSpPr/>
          <p:nvPr/>
        </p:nvGrpSpPr>
        <p:grpSpPr>
          <a:xfrm rot="10800000">
            <a:off x="192037" y="172784"/>
            <a:ext cx="108498" cy="108747"/>
            <a:chOff x="2662625" y="569875"/>
            <a:chExt cx="1247100" cy="1247100"/>
          </a:xfrm>
        </p:grpSpPr>
        <p:sp>
          <p:nvSpPr>
            <p:cNvPr id="380" name="Google Shape;380;p50"/>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81" name="Google Shape;381;p50"/>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382" name="Google Shape;382;p50"/>
          <p:cNvPicPr preferRelativeResize="0"/>
          <p:nvPr/>
        </p:nvPicPr>
        <p:blipFill>
          <a:blip r:embed="rId2">
            <a:alphaModFix/>
          </a:blip>
          <a:stretch>
            <a:fillRect/>
          </a:stretch>
        </p:blipFill>
        <p:spPr>
          <a:xfrm>
            <a:off x="8396724" y="4744774"/>
            <a:ext cx="527064" cy="2466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Dark">
  <p:cSld name="BLANK_4_1_2">
    <p:bg>
      <p:bgPr>
        <a:solidFill>
          <a:schemeClr val="dk1"/>
        </a:solidFill>
      </p:bgPr>
    </p:bg>
    <p:spTree>
      <p:nvGrpSpPr>
        <p:cNvPr id="383" name="Shape 383"/>
        <p:cNvGrpSpPr/>
        <p:nvPr/>
      </p:nvGrpSpPr>
      <p:grpSpPr>
        <a:xfrm>
          <a:off x="0" y="0"/>
          <a:ext cx="0" cy="0"/>
          <a:chOff x="0" y="0"/>
          <a:chExt cx="0" cy="0"/>
        </a:xfrm>
      </p:grpSpPr>
      <p:sp>
        <p:nvSpPr>
          <p:cNvPr id="384" name="Google Shape;384;p5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385" name="Google Shape;385;p51"/>
          <p:cNvGrpSpPr/>
          <p:nvPr/>
        </p:nvGrpSpPr>
        <p:grpSpPr>
          <a:xfrm rot="10800000">
            <a:off x="380487" y="356559"/>
            <a:ext cx="108498" cy="108747"/>
            <a:chOff x="2662625" y="569875"/>
            <a:chExt cx="1247100" cy="1247100"/>
          </a:xfrm>
        </p:grpSpPr>
        <p:sp>
          <p:nvSpPr>
            <p:cNvPr id="386" name="Google Shape;386;p51"/>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87" name="Google Shape;387;p51"/>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88" name="Google Shape;388;p51"/>
          <p:cNvSpPr txBox="1"/>
          <p:nvPr>
            <p:ph type="title"/>
          </p:nvPr>
        </p:nvSpPr>
        <p:spPr>
          <a:xfrm>
            <a:off x="746250" y="654475"/>
            <a:ext cx="5573700" cy="3216900"/>
          </a:xfrm>
          <a:prstGeom prst="rect">
            <a:avLst/>
          </a:prstGeom>
        </p:spPr>
        <p:txBody>
          <a:bodyPr anchorCtr="0" anchor="b" bIns="0" lIns="0" spcFirstLastPara="1" rIns="0" wrap="square" tIns="0">
            <a:noAutofit/>
          </a:bodyPr>
          <a:lstStyle>
            <a:lvl1pPr lvl="0" rtl="0">
              <a:lnSpc>
                <a:spcPct val="80000"/>
              </a:lnSpc>
              <a:spcBef>
                <a:spcPts val="0"/>
              </a:spcBef>
              <a:spcAft>
                <a:spcPts val="0"/>
              </a:spcAft>
              <a:buNone/>
              <a:defRPr b="1" sz="6000">
                <a:solidFill>
                  <a:srgbClr val="FFFFFF"/>
                </a:solidFill>
                <a:latin typeface="Montserrat"/>
                <a:ea typeface="Montserrat"/>
                <a:cs typeface="Montserrat"/>
                <a:sym typeface="Montserrat"/>
              </a:defRPr>
            </a:lvl1pPr>
            <a:lvl2pPr lvl="1" rtl="0">
              <a:lnSpc>
                <a:spcPct val="80000"/>
              </a:lnSpc>
              <a:spcBef>
                <a:spcPts val="0"/>
              </a:spcBef>
              <a:spcAft>
                <a:spcPts val="0"/>
              </a:spcAft>
              <a:buNone/>
              <a:defRPr b="1" sz="6000">
                <a:solidFill>
                  <a:srgbClr val="FFFFFF"/>
                </a:solidFill>
                <a:latin typeface="Montserrat"/>
                <a:ea typeface="Montserrat"/>
                <a:cs typeface="Montserrat"/>
                <a:sym typeface="Montserrat"/>
              </a:defRPr>
            </a:lvl2pPr>
            <a:lvl3pPr lvl="2" rtl="0">
              <a:lnSpc>
                <a:spcPct val="80000"/>
              </a:lnSpc>
              <a:spcBef>
                <a:spcPts val="0"/>
              </a:spcBef>
              <a:spcAft>
                <a:spcPts val="0"/>
              </a:spcAft>
              <a:buNone/>
              <a:defRPr b="1" sz="6000">
                <a:solidFill>
                  <a:srgbClr val="FFFFFF"/>
                </a:solidFill>
                <a:latin typeface="Montserrat"/>
                <a:ea typeface="Montserrat"/>
                <a:cs typeface="Montserrat"/>
                <a:sym typeface="Montserrat"/>
              </a:defRPr>
            </a:lvl3pPr>
            <a:lvl4pPr lvl="3" rtl="0">
              <a:lnSpc>
                <a:spcPct val="80000"/>
              </a:lnSpc>
              <a:spcBef>
                <a:spcPts val="0"/>
              </a:spcBef>
              <a:spcAft>
                <a:spcPts val="0"/>
              </a:spcAft>
              <a:buNone/>
              <a:defRPr b="1" sz="6000">
                <a:solidFill>
                  <a:srgbClr val="FFFFFF"/>
                </a:solidFill>
                <a:latin typeface="Montserrat"/>
                <a:ea typeface="Montserrat"/>
                <a:cs typeface="Montserrat"/>
                <a:sym typeface="Montserrat"/>
              </a:defRPr>
            </a:lvl4pPr>
            <a:lvl5pPr lvl="4" rtl="0">
              <a:lnSpc>
                <a:spcPct val="80000"/>
              </a:lnSpc>
              <a:spcBef>
                <a:spcPts val="0"/>
              </a:spcBef>
              <a:spcAft>
                <a:spcPts val="0"/>
              </a:spcAft>
              <a:buNone/>
              <a:defRPr b="1" sz="6000">
                <a:solidFill>
                  <a:srgbClr val="FFFFFF"/>
                </a:solidFill>
                <a:latin typeface="Montserrat"/>
                <a:ea typeface="Montserrat"/>
                <a:cs typeface="Montserrat"/>
                <a:sym typeface="Montserrat"/>
              </a:defRPr>
            </a:lvl5pPr>
            <a:lvl6pPr lvl="5" rtl="0">
              <a:lnSpc>
                <a:spcPct val="80000"/>
              </a:lnSpc>
              <a:spcBef>
                <a:spcPts val="0"/>
              </a:spcBef>
              <a:spcAft>
                <a:spcPts val="0"/>
              </a:spcAft>
              <a:buNone/>
              <a:defRPr b="1" sz="6000">
                <a:solidFill>
                  <a:srgbClr val="FFFFFF"/>
                </a:solidFill>
                <a:latin typeface="Montserrat"/>
                <a:ea typeface="Montserrat"/>
                <a:cs typeface="Montserrat"/>
                <a:sym typeface="Montserrat"/>
              </a:defRPr>
            </a:lvl6pPr>
            <a:lvl7pPr lvl="6" rtl="0">
              <a:lnSpc>
                <a:spcPct val="80000"/>
              </a:lnSpc>
              <a:spcBef>
                <a:spcPts val="0"/>
              </a:spcBef>
              <a:spcAft>
                <a:spcPts val="0"/>
              </a:spcAft>
              <a:buNone/>
              <a:defRPr b="1" sz="6000">
                <a:solidFill>
                  <a:srgbClr val="FFFFFF"/>
                </a:solidFill>
                <a:latin typeface="Montserrat"/>
                <a:ea typeface="Montserrat"/>
                <a:cs typeface="Montserrat"/>
                <a:sym typeface="Montserrat"/>
              </a:defRPr>
            </a:lvl7pPr>
            <a:lvl8pPr lvl="7" rtl="0">
              <a:lnSpc>
                <a:spcPct val="80000"/>
              </a:lnSpc>
              <a:spcBef>
                <a:spcPts val="0"/>
              </a:spcBef>
              <a:spcAft>
                <a:spcPts val="0"/>
              </a:spcAft>
              <a:buNone/>
              <a:defRPr b="1" sz="6000">
                <a:solidFill>
                  <a:srgbClr val="FFFFFF"/>
                </a:solidFill>
                <a:latin typeface="Montserrat"/>
                <a:ea typeface="Montserrat"/>
                <a:cs typeface="Montserrat"/>
                <a:sym typeface="Montserrat"/>
              </a:defRPr>
            </a:lvl8pPr>
            <a:lvl9pPr lvl="8" rtl="0">
              <a:lnSpc>
                <a:spcPct val="80000"/>
              </a:lnSpc>
              <a:spcBef>
                <a:spcPts val="0"/>
              </a:spcBef>
              <a:spcAft>
                <a:spcPts val="0"/>
              </a:spcAft>
              <a:buNone/>
              <a:defRPr b="1" sz="6000">
                <a:solidFill>
                  <a:srgbClr val="FFFFFF"/>
                </a:solidFill>
                <a:latin typeface="Montserrat"/>
                <a:ea typeface="Montserrat"/>
                <a:cs typeface="Montserrat"/>
                <a:sym typeface="Montserrat"/>
              </a:defRPr>
            </a:lvl9pPr>
          </a:lstStyle>
          <a:p/>
        </p:txBody>
      </p:sp>
      <p:sp>
        <p:nvSpPr>
          <p:cNvPr id="389" name="Google Shape;389;p51"/>
          <p:cNvSpPr txBox="1"/>
          <p:nvPr>
            <p:ph idx="1" type="subTitle"/>
          </p:nvPr>
        </p:nvSpPr>
        <p:spPr>
          <a:xfrm>
            <a:off x="740100" y="3984825"/>
            <a:ext cx="4878600" cy="273900"/>
          </a:xfrm>
          <a:prstGeom prst="rect">
            <a:avLst/>
          </a:prstGeom>
        </p:spPr>
        <p:txBody>
          <a:bodyPr anchorCtr="0" anchor="t" bIns="0" lIns="0" spcFirstLastPara="1" rIns="0" wrap="square" tIns="0">
            <a:noAutofit/>
          </a:bodyPr>
          <a:lstStyle>
            <a:lvl1pPr lvl="0" rtl="0">
              <a:spcBef>
                <a:spcPts val="0"/>
              </a:spcBef>
              <a:spcAft>
                <a:spcPts val="0"/>
              </a:spcAft>
              <a:buNone/>
              <a:defRPr sz="1800">
                <a:solidFill>
                  <a:schemeClr val="lt2"/>
                </a:solidFill>
                <a:latin typeface="Montserrat Light"/>
                <a:ea typeface="Montserrat Light"/>
                <a:cs typeface="Montserrat Light"/>
                <a:sym typeface="Montserrat Light"/>
              </a:defRPr>
            </a:lvl1pPr>
            <a:lvl2pPr lvl="1" rtl="0">
              <a:spcBef>
                <a:spcPts val="0"/>
              </a:spcBef>
              <a:spcAft>
                <a:spcPts val="0"/>
              </a:spcAft>
              <a:buNone/>
              <a:defRPr sz="1800">
                <a:solidFill>
                  <a:schemeClr val="lt2"/>
                </a:solidFill>
                <a:latin typeface="Montserrat Light"/>
                <a:ea typeface="Montserrat Light"/>
                <a:cs typeface="Montserrat Light"/>
                <a:sym typeface="Montserrat Light"/>
              </a:defRPr>
            </a:lvl2pPr>
            <a:lvl3pPr lvl="2" rtl="0">
              <a:spcBef>
                <a:spcPts val="0"/>
              </a:spcBef>
              <a:spcAft>
                <a:spcPts val="0"/>
              </a:spcAft>
              <a:buNone/>
              <a:defRPr sz="1800">
                <a:solidFill>
                  <a:schemeClr val="lt2"/>
                </a:solidFill>
                <a:latin typeface="Montserrat Light"/>
                <a:ea typeface="Montserrat Light"/>
                <a:cs typeface="Montserrat Light"/>
                <a:sym typeface="Montserrat Light"/>
              </a:defRPr>
            </a:lvl3pPr>
            <a:lvl4pPr lvl="3" rtl="0">
              <a:spcBef>
                <a:spcPts val="0"/>
              </a:spcBef>
              <a:spcAft>
                <a:spcPts val="0"/>
              </a:spcAft>
              <a:buNone/>
              <a:defRPr sz="1800">
                <a:solidFill>
                  <a:schemeClr val="lt2"/>
                </a:solidFill>
                <a:latin typeface="Montserrat Light"/>
                <a:ea typeface="Montserrat Light"/>
                <a:cs typeface="Montserrat Light"/>
                <a:sym typeface="Montserrat Light"/>
              </a:defRPr>
            </a:lvl4pPr>
            <a:lvl5pPr lvl="4" rtl="0">
              <a:spcBef>
                <a:spcPts val="0"/>
              </a:spcBef>
              <a:spcAft>
                <a:spcPts val="0"/>
              </a:spcAft>
              <a:buNone/>
              <a:defRPr sz="1800">
                <a:solidFill>
                  <a:schemeClr val="lt2"/>
                </a:solidFill>
                <a:latin typeface="Montserrat Light"/>
                <a:ea typeface="Montserrat Light"/>
                <a:cs typeface="Montserrat Light"/>
                <a:sym typeface="Montserrat Light"/>
              </a:defRPr>
            </a:lvl5pPr>
            <a:lvl6pPr lvl="5" rtl="0">
              <a:spcBef>
                <a:spcPts val="0"/>
              </a:spcBef>
              <a:spcAft>
                <a:spcPts val="0"/>
              </a:spcAft>
              <a:buNone/>
              <a:defRPr sz="1800">
                <a:solidFill>
                  <a:schemeClr val="lt2"/>
                </a:solidFill>
                <a:latin typeface="Montserrat Light"/>
                <a:ea typeface="Montserrat Light"/>
                <a:cs typeface="Montserrat Light"/>
                <a:sym typeface="Montserrat Light"/>
              </a:defRPr>
            </a:lvl6pPr>
            <a:lvl7pPr lvl="6" rtl="0">
              <a:spcBef>
                <a:spcPts val="0"/>
              </a:spcBef>
              <a:spcAft>
                <a:spcPts val="0"/>
              </a:spcAft>
              <a:buNone/>
              <a:defRPr sz="1800">
                <a:solidFill>
                  <a:schemeClr val="lt2"/>
                </a:solidFill>
                <a:latin typeface="Montserrat Light"/>
                <a:ea typeface="Montserrat Light"/>
                <a:cs typeface="Montserrat Light"/>
                <a:sym typeface="Montserrat Light"/>
              </a:defRPr>
            </a:lvl7pPr>
            <a:lvl8pPr lvl="7" rtl="0">
              <a:spcBef>
                <a:spcPts val="0"/>
              </a:spcBef>
              <a:spcAft>
                <a:spcPts val="0"/>
              </a:spcAft>
              <a:buNone/>
              <a:defRPr sz="1800">
                <a:solidFill>
                  <a:schemeClr val="lt2"/>
                </a:solidFill>
                <a:latin typeface="Montserrat Light"/>
                <a:ea typeface="Montserrat Light"/>
                <a:cs typeface="Montserrat Light"/>
                <a:sym typeface="Montserrat Light"/>
              </a:defRPr>
            </a:lvl8pPr>
            <a:lvl9pPr lvl="8" rtl="0">
              <a:spcBef>
                <a:spcPts val="0"/>
              </a:spcBef>
              <a:spcAft>
                <a:spcPts val="0"/>
              </a:spcAft>
              <a:buNone/>
              <a:defRPr sz="1800">
                <a:solidFill>
                  <a:schemeClr val="lt2"/>
                </a:solidFill>
                <a:latin typeface="Montserrat Light"/>
                <a:ea typeface="Montserrat Light"/>
                <a:cs typeface="Montserrat Light"/>
                <a:sym typeface="Montserrat Light"/>
              </a:defRPr>
            </a:lvl9pPr>
          </a:lstStyle>
          <a:p/>
        </p:txBody>
      </p:sp>
      <p:pic>
        <p:nvPicPr>
          <p:cNvPr id="390" name="Google Shape;390;p51"/>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Light">
  <p:cSld name="BLANK_4_1_1">
    <p:bg>
      <p:bgPr>
        <a:blipFill>
          <a:blip r:embed="rId2">
            <a:alphaModFix/>
          </a:blip>
          <a:stretch>
            <a:fillRect/>
          </a:stretch>
        </a:blipFill>
      </p:bgPr>
    </p:bg>
    <p:spTree>
      <p:nvGrpSpPr>
        <p:cNvPr id="391" name="Shape 391"/>
        <p:cNvGrpSpPr/>
        <p:nvPr/>
      </p:nvGrpSpPr>
      <p:grpSpPr>
        <a:xfrm>
          <a:off x="0" y="0"/>
          <a:ext cx="0" cy="0"/>
          <a:chOff x="0" y="0"/>
          <a:chExt cx="0" cy="0"/>
        </a:xfrm>
      </p:grpSpPr>
      <p:pic>
        <p:nvPicPr>
          <p:cNvPr id="392" name="Google Shape;392;p52"/>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393" name="Google Shape;393;p5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394" name="Google Shape;394;p52"/>
          <p:cNvGrpSpPr/>
          <p:nvPr/>
        </p:nvGrpSpPr>
        <p:grpSpPr>
          <a:xfrm rot="10800000">
            <a:off x="380487" y="356559"/>
            <a:ext cx="108498" cy="108747"/>
            <a:chOff x="2662625" y="569875"/>
            <a:chExt cx="1247100" cy="1247100"/>
          </a:xfrm>
        </p:grpSpPr>
        <p:sp>
          <p:nvSpPr>
            <p:cNvPr id="395" name="Google Shape;395;p52"/>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396" name="Google Shape;396;p52"/>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397" name="Google Shape;397;p52"/>
          <p:cNvSpPr txBox="1"/>
          <p:nvPr>
            <p:ph type="title"/>
          </p:nvPr>
        </p:nvSpPr>
        <p:spPr>
          <a:xfrm>
            <a:off x="749825" y="1972550"/>
            <a:ext cx="6797100" cy="2434500"/>
          </a:xfrm>
          <a:prstGeom prst="rect">
            <a:avLst/>
          </a:prstGeom>
        </p:spPr>
        <p:txBody>
          <a:bodyPr anchorCtr="0" anchor="b" bIns="0" lIns="0" spcFirstLastPara="1" rIns="0" wrap="square" tIns="0">
            <a:noAutofit/>
          </a:bodyPr>
          <a:lstStyle>
            <a:lvl1pPr lvl="0" rtl="0">
              <a:lnSpc>
                <a:spcPct val="80000"/>
              </a:lnSpc>
              <a:spcBef>
                <a:spcPts val="0"/>
              </a:spcBef>
              <a:spcAft>
                <a:spcPts val="0"/>
              </a:spcAft>
              <a:buNone/>
              <a:defRPr b="1" sz="6000">
                <a:latin typeface="Montserrat"/>
                <a:ea typeface="Montserrat"/>
                <a:cs typeface="Montserrat"/>
                <a:sym typeface="Montserrat"/>
              </a:defRPr>
            </a:lvl1pPr>
            <a:lvl2pPr lvl="1" rtl="0">
              <a:lnSpc>
                <a:spcPct val="80000"/>
              </a:lnSpc>
              <a:spcBef>
                <a:spcPts val="0"/>
              </a:spcBef>
              <a:spcAft>
                <a:spcPts val="0"/>
              </a:spcAft>
              <a:buNone/>
              <a:defRPr b="1" sz="6000">
                <a:latin typeface="Montserrat"/>
                <a:ea typeface="Montserrat"/>
                <a:cs typeface="Montserrat"/>
                <a:sym typeface="Montserrat"/>
              </a:defRPr>
            </a:lvl2pPr>
            <a:lvl3pPr lvl="2" rtl="0">
              <a:lnSpc>
                <a:spcPct val="80000"/>
              </a:lnSpc>
              <a:spcBef>
                <a:spcPts val="0"/>
              </a:spcBef>
              <a:spcAft>
                <a:spcPts val="0"/>
              </a:spcAft>
              <a:buNone/>
              <a:defRPr b="1" sz="6000">
                <a:latin typeface="Montserrat"/>
                <a:ea typeface="Montserrat"/>
                <a:cs typeface="Montserrat"/>
                <a:sym typeface="Montserrat"/>
              </a:defRPr>
            </a:lvl3pPr>
            <a:lvl4pPr lvl="3" rtl="0">
              <a:lnSpc>
                <a:spcPct val="80000"/>
              </a:lnSpc>
              <a:spcBef>
                <a:spcPts val="0"/>
              </a:spcBef>
              <a:spcAft>
                <a:spcPts val="0"/>
              </a:spcAft>
              <a:buNone/>
              <a:defRPr b="1" sz="6000">
                <a:latin typeface="Montserrat"/>
                <a:ea typeface="Montserrat"/>
                <a:cs typeface="Montserrat"/>
                <a:sym typeface="Montserrat"/>
              </a:defRPr>
            </a:lvl4pPr>
            <a:lvl5pPr lvl="4" rtl="0">
              <a:lnSpc>
                <a:spcPct val="80000"/>
              </a:lnSpc>
              <a:spcBef>
                <a:spcPts val="0"/>
              </a:spcBef>
              <a:spcAft>
                <a:spcPts val="0"/>
              </a:spcAft>
              <a:buNone/>
              <a:defRPr b="1" sz="6000">
                <a:latin typeface="Montserrat"/>
                <a:ea typeface="Montserrat"/>
                <a:cs typeface="Montserrat"/>
                <a:sym typeface="Montserrat"/>
              </a:defRPr>
            </a:lvl5pPr>
            <a:lvl6pPr lvl="5" rtl="0">
              <a:lnSpc>
                <a:spcPct val="80000"/>
              </a:lnSpc>
              <a:spcBef>
                <a:spcPts val="0"/>
              </a:spcBef>
              <a:spcAft>
                <a:spcPts val="0"/>
              </a:spcAft>
              <a:buNone/>
              <a:defRPr b="1" sz="6000">
                <a:latin typeface="Montserrat"/>
                <a:ea typeface="Montserrat"/>
                <a:cs typeface="Montserrat"/>
                <a:sym typeface="Montserrat"/>
              </a:defRPr>
            </a:lvl6pPr>
            <a:lvl7pPr lvl="6" rtl="0">
              <a:lnSpc>
                <a:spcPct val="80000"/>
              </a:lnSpc>
              <a:spcBef>
                <a:spcPts val="0"/>
              </a:spcBef>
              <a:spcAft>
                <a:spcPts val="0"/>
              </a:spcAft>
              <a:buNone/>
              <a:defRPr b="1" sz="6000">
                <a:latin typeface="Montserrat"/>
                <a:ea typeface="Montserrat"/>
                <a:cs typeface="Montserrat"/>
                <a:sym typeface="Montserrat"/>
              </a:defRPr>
            </a:lvl7pPr>
            <a:lvl8pPr lvl="7" rtl="0">
              <a:lnSpc>
                <a:spcPct val="80000"/>
              </a:lnSpc>
              <a:spcBef>
                <a:spcPts val="0"/>
              </a:spcBef>
              <a:spcAft>
                <a:spcPts val="0"/>
              </a:spcAft>
              <a:buNone/>
              <a:defRPr b="1" sz="6000">
                <a:latin typeface="Montserrat"/>
                <a:ea typeface="Montserrat"/>
                <a:cs typeface="Montserrat"/>
                <a:sym typeface="Montserrat"/>
              </a:defRPr>
            </a:lvl8pPr>
            <a:lvl9pPr lvl="8" rtl="0">
              <a:lnSpc>
                <a:spcPct val="80000"/>
              </a:lnSpc>
              <a:spcBef>
                <a:spcPts val="0"/>
              </a:spcBef>
              <a:spcAft>
                <a:spcPts val="0"/>
              </a:spcAft>
              <a:buNone/>
              <a:defRPr b="1" sz="6000">
                <a:latin typeface="Montserrat"/>
                <a:ea typeface="Montserrat"/>
                <a:cs typeface="Montserrat"/>
                <a:sym typeface="Montserrat"/>
              </a:defRPr>
            </a:lvl9pPr>
          </a:lstStyle>
          <a:p/>
        </p:txBody>
      </p:sp>
      <p:sp>
        <p:nvSpPr>
          <p:cNvPr id="398" name="Google Shape;398;p52"/>
          <p:cNvSpPr txBox="1"/>
          <p:nvPr>
            <p:ph idx="1" type="subTitle"/>
          </p:nvPr>
        </p:nvSpPr>
        <p:spPr>
          <a:xfrm>
            <a:off x="749825" y="735825"/>
            <a:ext cx="2229900" cy="1217100"/>
          </a:xfrm>
          <a:prstGeom prst="rect">
            <a:avLst/>
          </a:prstGeom>
        </p:spPr>
        <p:txBody>
          <a:bodyPr anchorCtr="0" anchor="t" bIns="0" lIns="0" spcFirstLastPara="1" rIns="0" wrap="square" tIns="0">
            <a:noAutofit/>
          </a:bodyPr>
          <a:lstStyle>
            <a:lvl1pPr lvl="0" rtl="0">
              <a:lnSpc>
                <a:spcPct val="80000"/>
              </a:lnSpc>
              <a:spcBef>
                <a:spcPts val="0"/>
              </a:spcBef>
              <a:spcAft>
                <a:spcPts val="0"/>
              </a:spcAft>
              <a:buNone/>
              <a:defRPr b="1" sz="1800">
                <a:solidFill>
                  <a:srgbClr val="CD3131"/>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ontent Right - Light">
  <p:cSld name="BLANK_4_1_1">
    <p:bg>
      <p:bgPr>
        <a:solidFill>
          <a:schemeClr val="accent3"/>
        </a:solidFill>
      </p:bgPr>
    </p:bg>
    <p:spTree>
      <p:nvGrpSpPr>
        <p:cNvPr id="34" name="Shape 34"/>
        <p:cNvGrpSpPr/>
        <p:nvPr/>
      </p:nvGrpSpPr>
      <p:grpSpPr>
        <a:xfrm>
          <a:off x="0" y="0"/>
          <a:ext cx="0" cy="0"/>
          <a:chOff x="0" y="0"/>
          <a:chExt cx="0" cy="0"/>
        </a:xfrm>
      </p:grpSpPr>
      <p:sp>
        <p:nvSpPr>
          <p:cNvPr id="35" name="Google Shape;35;p6"/>
          <p:cNvSpPr/>
          <p:nvPr/>
        </p:nvSpPr>
        <p:spPr>
          <a:xfrm>
            <a:off x="0" y="-125"/>
            <a:ext cx="36153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36" name="Google Shape;36;p6"/>
          <p:cNvSpPr txBox="1"/>
          <p:nvPr>
            <p:ph idx="1" type="subTitle"/>
          </p:nvPr>
        </p:nvSpPr>
        <p:spPr>
          <a:xfrm>
            <a:off x="4303575" y="1312925"/>
            <a:ext cx="4450500" cy="9852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37" name="Google Shape;37;p6"/>
          <p:cNvSpPr txBox="1"/>
          <p:nvPr>
            <p:ph idx="2" type="body"/>
          </p:nvPr>
        </p:nvSpPr>
        <p:spPr>
          <a:xfrm>
            <a:off x="4303575" y="2440600"/>
            <a:ext cx="4450500" cy="1719900"/>
          </a:xfrm>
          <a:prstGeom prst="rect">
            <a:avLst/>
          </a:prstGeom>
        </p:spPr>
        <p:txBody>
          <a:bodyPr anchorCtr="0" anchor="t" bIns="0" lIns="0" spcFirstLastPara="1" rIns="0" wrap="square" tIns="0">
            <a:sp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8" name="Google Shape;38;p6"/>
          <p:cNvSpPr txBox="1"/>
          <p:nvPr>
            <p:ph idx="3" type="subTitle"/>
          </p:nvPr>
        </p:nvSpPr>
        <p:spPr>
          <a:xfrm>
            <a:off x="4303575" y="283025"/>
            <a:ext cx="41016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pic>
        <p:nvPicPr>
          <p:cNvPr id="39" name="Google Shape;39;p6"/>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0" name="Google Shape;40;p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accent3"/>
                </a:solidFill>
                <a:latin typeface="Montserrat"/>
                <a:ea typeface="Montserrat"/>
                <a:cs typeface="Montserrat"/>
                <a:sym typeface="Montserrat"/>
              </a:rPr>
              <a:t>‹#›</a:t>
            </a:fld>
            <a:endParaRPr sz="800">
              <a:solidFill>
                <a:schemeClr val="accent3"/>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Dark">
  <p:cSld name="BLANK_4_1_1_3">
    <p:bg>
      <p:bgPr>
        <a:solidFill>
          <a:schemeClr val="dk1"/>
        </a:solidFill>
      </p:bgPr>
    </p:bg>
    <p:spTree>
      <p:nvGrpSpPr>
        <p:cNvPr id="399" name="Shape 399"/>
        <p:cNvGrpSpPr/>
        <p:nvPr/>
      </p:nvGrpSpPr>
      <p:grpSpPr>
        <a:xfrm>
          <a:off x="0" y="0"/>
          <a:ext cx="0" cy="0"/>
          <a:chOff x="0" y="0"/>
          <a:chExt cx="0" cy="0"/>
        </a:xfrm>
      </p:grpSpPr>
      <p:sp>
        <p:nvSpPr>
          <p:cNvPr id="400" name="Google Shape;400;p53"/>
          <p:cNvSpPr txBox="1"/>
          <p:nvPr>
            <p:ph type="title"/>
          </p:nvPr>
        </p:nvSpPr>
        <p:spPr>
          <a:xfrm>
            <a:off x="749825" y="1972550"/>
            <a:ext cx="6797100" cy="2434500"/>
          </a:xfrm>
          <a:prstGeom prst="rect">
            <a:avLst/>
          </a:prstGeom>
        </p:spPr>
        <p:txBody>
          <a:bodyPr anchorCtr="0" anchor="b" bIns="0" lIns="0" spcFirstLastPara="1" rIns="0" wrap="square" tIns="0">
            <a:noAutofit/>
          </a:bodyPr>
          <a:lstStyle>
            <a:lvl1pPr lvl="0" rtl="0">
              <a:lnSpc>
                <a:spcPct val="80000"/>
              </a:lnSpc>
              <a:spcBef>
                <a:spcPts val="0"/>
              </a:spcBef>
              <a:spcAft>
                <a:spcPts val="0"/>
              </a:spcAft>
              <a:buNone/>
              <a:defRPr b="1" sz="6000">
                <a:solidFill>
                  <a:srgbClr val="FFFFFF"/>
                </a:solidFill>
                <a:latin typeface="Montserrat"/>
                <a:ea typeface="Montserrat"/>
                <a:cs typeface="Montserrat"/>
                <a:sym typeface="Montserrat"/>
              </a:defRPr>
            </a:lvl1pPr>
            <a:lvl2pPr lvl="1" rtl="0">
              <a:lnSpc>
                <a:spcPct val="80000"/>
              </a:lnSpc>
              <a:spcBef>
                <a:spcPts val="0"/>
              </a:spcBef>
              <a:spcAft>
                <a:spcPts val="0"/>
              </a:spcAft>
              <a:buNone/>
              <a:defRPr b="1" sz="6000">
                <a:solidFill>
                  <a:srgbClr val="FFFFFF"/>
                </a:solidFill>
                <a:latin typeface="Montserrat"/>
                <a:ea typeface="Montserrat"/>
                <a:cs typeface="Montserrat"/>
                <a:sym typeface="Montserrat"/>
              </a:defRPr>
            </a:lvl2pPr>
            <a:lvl3pPr lvl="2" rtl="0">
              <a:lnSpc>
                <a:spcPct val="80000"/>
              </a:lnSpc>
              <a:spcBef>
                <a:spcPts val="0"/>
              </a:spcBef>
              <a:spcAft>
                <a:spcPts val="0"/>
              </a:spcAft>
              <a:buNone/>
              <a:defRPr b="1" sz="6000">
                <a:solidFill>
                  <a:srgbClr val="FFFFFF"/>
                </a:solidFill>
                <a:latin typeface="Montserrat"/>
                <a:ea typeface="Montserrat"/>
                <a:cs typeface="Montserrat"/>
                <a:sym typeface="Montserrat"/>
              </a:defRPr>
            </a:lvl3pPr>
            <a:lvl4pPr lvl="3" rtl="0">
              <a:lnSpc>
                <a:spcPct val="80000"/>
              </a:lnSpc>
              <a:spcBef>
                <a:spcPts val="0"/>
              </a:spcBef>
              <a:spcAft>
                <a:spcPts val="0"/>
              </a:spcAft>
              <a:buNone/>
              <a:defRPr b="1" sz="6000">
                <a:solidFill>
                  <a:srgbClr val="FFFFFF"/>
                </a:solidFill>
                <a:latin typeface="Montserrat"/>
                <a:ea typeface="Montserrat"/>
                <a:cs typeface="Montserrat"/>
                <a:sym typeface="Montserrat"/>
              </a:defRPr>
            </a:lvl4pPr>
            <a:lvl5pPr lvl="4" rtl="0">
              <a:lnSpc>
                <a:spcPct val="80000"/>
              </a:lnSpc>
              <a:spcBef>
                <a:spcPts val="0"/>
              </a:spcBef>
              <a:spcAft>
                <a:spcPts val="0"/>
              </a:spcAft>
              <a:buNone/>
              <a:defRPr b="1" sz="6000">
                <a:solidFill>
                  <a:srgbClr val="FFFFFF"/>
                </a:solidFill>
                <a:latin typeface="Montserrat"/>
                <a:ea typeface="Montserrat"/>
                <a:cs typeface="Montserrat"/>
                <a:sym typeface="Montserrat"/>
              </a:defRPr>
            </a:lvl5pPr>
            <a:lvl6pPr lvl="5" rtl="0">
              <a:lnSpc>
                <a:spcPct val="80000"/>
              </a:lnSpc>
              <a:spcBef>
                <a:spcPts val="0"/>
              </a:spcBef>
              <a:spcAft>
                <a:spcPts val="0"/>
              </a:spcAft>
              <a:buNone/>
              <a:defRPr b="1" sz="6000">
                <a:solidFill>
                  <a:srgbClr val="FFFFFF"/>
                </a:solidFill>
                <a:latin typeface="Montserrat"/>
                <a:ea typeface="Montserrat"/>
                <a:cs typeface="Montserrat"/>
                <a:sym typeface="Montserrat"/>
              </a:defRPr>
            </a:lvl6pPr>
            <a:lvl7pPr lvl="6" rtl="0">
              <a:lnSpc>
                <a:spcPct val="80000"/>
              </a:lnSpc>
              <a:spcBef>
                <a:spcPts val="0"/>
              </a:spcBef>
              <a:spcAft>
                <a:spcPts val="0"/>
              </a:spcAft>
              <a:buNone/>
              <a:defRPr b="1" sz="6000">
                <a:solidFill>
                  <a:srgbClr val="FFFFFF"/>
                </a:solidFill>
                <a:latin typeface="Montserrat"/>
                <a:ea typeface="Montserrat"/>
                <a:cs typeface="Montserrat"/>
                <a:sym typeface="Montserrat"/>
              </a:defRPr>
            </a:lvl7pPr>
            <a:lvl8pPr lvl="7" rtl="0">
              <a:lnSpc>
                <a:spcPct val="80000"/>
              </a:lnSpc>
              <a:spcBef>
                <a:spcPts val="0"/>
              </a:spcBef>
              <a:spcAft>
                <a:spcPts val="0"/>
              </a:spcAft>
              <a:buNone/>
              <a:defRPr b="1" sz="6000">
                <a:solidFill>
                  <a:srgbClr val="FFFFFF"/>
                </a:solidFill>
                <a:latin typeface="Montserrat"/>
                <a:ea typeface="Montserrat"/>
                <a:cs typeface="Montserrat"/>
                <a:sym typeface="Montserrat"/>
              </a:defRPr>
            </a:lvl8pPr>
            <a:lvl9pPr lvl="8" rtl="0">
              <a:lnSpc>
                <a:spcPct val="80000"/>
              </a:lnSpc>
              <a:spcBef>
                <a:spcPts val="0"/>
              </a:spcBef>
              <a:spcAft>
                <a:spcPts val="0"/>
              </a:spcAft>
              <a:buNone/>
              <a:defRPr b="1" sz="6000">
                <a:solidFill>
                  <a:srgbClr val="FFFFFF"/>
                </a:solidFill>
                <a:latin typeface="Montserrat"/>
                <a:ea typeface="Montserrat"/>
                <a:cs typeface="Montserrat"/>
                <a:sym typeface="Montserrat"/>
              </a:defRPr>
            </a:lvl9pPr>
          </a:lstStyle>
          <a:p/>
        </p:txBody>
      </p:sp>
      <p:sp>
        <p:nvSpPr>
          <p:cNvPr id="401" name="Google Shape;401;p53"/>
          <p:cNvSpPr txBox="1"/>
          <p:nvPr>
            <p:ph idx="1" type="subTitle"/>
          </p:nvPr>
        </p:nvSpPr>
        <p:spPr>
          <a:xfrm>
            <a:off x="749825" y="735825"/>
            <a:ext cx="2229900" cy="1217100"/>
          </a:xfrm>
          <a:prstGeom prst="rect">
            <a:avLst/>
          </a:prstGeom>
        </p:spPr>
        <p:txBody>
          <a:bodyPr anchorCtr="0" anchor="t" bIns="0" lIns="0" spcFirstLastPara="1" rIns="0" wrap="square" tIns="0">
            <a:noAutofit/>
          </a:bodyPr>
          <a:lstStyle>
            <a:lvl1pPr lvl="0" rtl="0">
              <a:lnSpc>
                <a:spcPct val="80000"/>
              </a:lnSpc>
              <a:spcBef>
                <a:spcPts val="0"/>
              </a:spcBef>
              <a:spcAft>
                <a:spcPts val="0"/>
              </a:spcAft>
              <a:buNone/>
              <a:defRPr sz="1800">
                <a:solidFill>
                  <a:schemeClr val="lt2"/>
                </a:solidFill>
              </a:defRPr>
            </a:lvl1pPr>
            <a:lvl2pPr lvl="1" rtl="0">
              <a:spcBef>
                <a:spcPts val="0"/>
              </a:spcBef>
              <a:spcAft>
                <a:spcPts val="0"/>
              </a:spcAft>
              <a:buNone/>
              <a:defRPr>
                <a:solidFill>
                  <a:schemeClr val="lt2"/>
                </a:solidFill>
              </a:defRPr>
            </a:lvl2pPr>
            <a:lvl3pPr lvl="2" rtl="0">
              <a:spcBef>
                <a:spcPts val="0"/>
              </a:spcBef>
              <a:spcAft>
                <a:spcPts val="0"/>
              </a:spcAft>
              <a:buNone/>
              <a:defRPr>
                <a:solidFill>
                  <a:schemeClr val="lt2"/>
                </a:solidFill>
              </a:defRPr>
            </a:lvl3pPr>
            <a:lvl4pPr lvl="3" rtl="0">
              <a:spcBef>
                <a:spcPts val="0"/>
              </a:spcBef>
              <a:spcAft>
                <a:spcPts val="0"/>
              </a:spcAft>
              <a:buNone/>
              <a:defRPr>
                <a:solidFill>
                  <a:schemeClr val="lt2"/>
                </a:solidFill>
              </a:defRPr>
            </a:lvl4pPr>
            <a:lvl5pPr lvl="4" rtl="0">
              <a:spcBef>
                <a:spcPts val="0"/>
              </a:spcBef>
              <a:spcAft>
                <a:spcPts val="0"/>
              </a:spcAft>
              <a:buNone/>
              <a:defRPr>
                <a:solidFill>
                  <a:schemeClr val="lt2"/>
                </a:solidFill>
              </a:defRPr>
            </a:lvl5pPr>
            <a:lvl6pPr lvl="5" rtl="0">
              <a:spcBef>
                <a:spcPts val="0"/>
              </a:spcBef>
              <a:spcAft>
                <a:spcPts val="0"/>
              </a:spcAft>
              <a:buNone/>
              <a:defRPr>
                <a:solidFill>
                  <a:schemeClr val="lt2"/>
                </a:solidFill>
              </a:defRPr>
            </a:lvl6pPr>
            <a:lvl7pPr lvl="6" rtl="0">
              <a:spcBef>
                <a:spcPts val="0"/>
              </a:spcBef>
              <a:spcAft>
                <a:spcPts val="0"/>
              </a:spcAft>
              <a:buNone/>
              <a:defRPr>
                <a:solidFill>
                  <a:schemeClr val="lt2"/>
                </a:solidFill>
              </a:defRPr>
            </a:lvl7pPr>
            <a:lvl8pPr lvl="7" rtl="0">
              <a:spcBef>
                <a:spcPts val="0"/>
              </a:spcBef>
              <a:spcAft>
                <a:spcPts val="0"/>
              </a:spcAft>
              <a:buNone/>
              <a:defRPr>
                <a:solidFill>
                  <a:schemeClr val="lt2"/>
                </a:solidFill>
              </a:defRPr>
            </a:lvl8pPr>
            <a:lvl9pPr lvl="8" rtl="0">
              <a:spcBef>
                <a:spcPts val="0"/>
              </a:spcBef>
              <a:spcAft>
                <a:spcPts val="0"/>
              </a:spcAft>
              <a:buNone/>
              <a:defRPr>
                <a:solidFill>
                  <a:schemeClr val="lt2"/>
                </a:solidFill>
              </a:defRPr>
            </a:lvl9pPr>
          </a:lstStyle>
          <a:p/>
        </p:txBody>
      </p:sp>
      <p:sp>
        <p:nvSpPr>
          <p:cNvPr id="402" name="Google Shape;402;p5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403" name="Google Shape;403;p53"/>
          <p:cNvGrpSpPr/>
          <p:nvPr/>
        </p:nvGrpSpPr>
        <p:grpSpPr>
          <a:xfrm rot="10800000">
            <a:off x="380487" y="356559"/>
            <a:ext cx="108498" cy="108747"/>
            <a:chOff x="2662625" y="569875"/>
            <a:chExt cx="1247100" cy="1247100"/>
          </a:xfrm>
        </p:grpSpPr>
        <p:sp>
          <p:nvSpPr>
            <p:cNvPr id="404" name="Google Shape;404;p53"/>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405" name="Google Shape;405;p53"/>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pic>
        <p:nvPicPr>
          <p:cNvPr id="406" name="Google Shape;406;p53"/>
          <p:cNvPicPr preferRelativeResize="0"/>
          <p:nvPr/>
        </p:nvPicPr>
        <p:blipFill>
          <a:blip r:embed="rId2">
            <a:alphaModFix/>
          </a:blip>
          <a:stretch>
            <a:fillRect/>
          </a:stretch>
        </p:blipFill>
        <p:spPr>
          <a:xfrm>
            <a:off x="8154149" y="4576024"/>
            <a:ext cx="527064" cy="2466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Light">
  <p:cSld name="BLANK_4_1_1_2">
    <p:bg>
      <p:bgPr>
        <a:blipFill>
          <a:blip r:embed="rId2">
            <a:alphaModFix/>
          </a:blip>
          <a:stretch>
            <a:fillRect/>
          </a:stretch>
        </a:blipFill>
      </p:bgPr>
    </p:bg>
    <p:spTree>
      <p:nvGrpSpPr>
        <p:cNvPr id="407" name="Shape 407"/>
        <p:cNvGrpSpPr/>
        <p:nvPr/>
      </p:nvGrpSpPr>
      <p:grpSpPr>
        <a:xfrm>
          <a:off x="0" y="0"/>
          <a:ext cx="0" cy="0"/>
          <a:chOff x="0" y="0"/>
          <a:chExt cx="0" cy="0"/>
        </a:xfrm>
      </p:grpSpPr>
      <p:pic>
        <p:nvPicPr>
          <p:cNvPr id="408" name="Google Shape;408;p54"/>
          <p:cNvPicPr preferRelativeResize="0"/>
          <p:nvPr/>
        </p:nvPicPr>
        <p:blipFill>
          <a:blip r:embed="rId3">
            <a:alphaModFix/>
          </a:blip>
          <a:stretch>
            <a:fillRect/>
          </a:stretch>
        </p:blipFill>
        <p:spPr>
          <a:xfrm>
            <a:off x="8154150" y="4576025"/>
            <a:ext cx="527062" cy="246600"/>
          </a:xfrm>
          <a:prstGeom prst="rect">
            <a:avLst/>
          </a:prstGeom>
          <a:noFill/>
          <a:ln>
            <a:noFill/>
          </a:ln>
        </p:spPr>
      </p:pic>
      <p:sp>
        <p:nvSpPr>
          <p:cNvPr id="409" name="Google Shape;409;p5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grpSp>
        <p:nvGrpSpPr>
          <p:cNvPr id="410" name="Google Shape;410;p54"/>
          <p:cNvGrpSpPr/>
          <p:nvPr/>
        </p:nvGrpSpPr>
        <p:grpSpPr>
          <a:xfrm rot="10800000">
            <a:off x="380487" y="356559"/>
            <a:ext cx="108498" cy="108747"/>
            <a:chOff x="2662625" y="569875"/>
            <a:chExt cx="1247100" cy="1247100"/>
          </a:xfrm>
        </p:grpSpPr>
        <p:sp>
          <p:nvSpPr>
            <p:cNvPr id="411" name="Google Shape;411;p54"/>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412" name="Google Shape;412;p54"/>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413" name="Google Shape;413;p54"/>
          <p:cNvSpPr txBox="1"/>
          <p:nvPr>
            <p:ph type="title"/>
          </p:nvPr>
        </p:nvSpPr>
        <p:spPr>
          <a:xfrm>
            <a:off x="746250" y="654475"/>
            <a:ext cx="5573700" cy="3216900"/>
          </a:xfrm>
          <a:prstGeom prst="rect">
            <a:avLst/>
          </a:prstGeom>
        </p:spPr>
        <p:txBody>
          <a:bodyPr anchorCtr="0" anchor="b" bIns="0" lIns="0" spcFirstLastPara="1" rIns="0" wrap="square" tIns="0">
            <a:noAutofit/>
          </a:bodyPr>
          <a:lstStyle>
            <a:lvl1pPr lvl="0" rtl="0">
              <a:lnSpc>
                <a:spcPct val="80000"/>
              </a:lnSpc>
              <a:spcBef>
                <a:spcPts val="0"/>
              </a:spcBef>
              <a:spcAft>
                <a:spcPts val="0"/>
              </a:spcAft>
              <a:buNone/>
              <a:defRPr b="1" sz="6000">
                <a:latin typeface="Montserrat"/>
                <a:ea typeface="Montserrat"/>
                <a:cs typeface="Montserrat"/>
                <a:sym typeface="Montserrat"/>
              </a:defRPr>
            </a:lvl1pPr>
            <a:lvl2pPr lvl="1" rtl="0">
              <a:lnSpc>
                <a:spcPct val="80000"/>
              </a:lnSpc>
              <a:spcBef>
                <a:spcPts val="0"/>
              </a:spcBef>
              <a:spcAft>
                <a:spcPts val="0"/>
              </a:spcAft>
              <a:buNone/>
              <a:defRPr b="1" sz="6000">
                <a:latin typeface="Montserrat"/>
                <a:ea typeface="Montserrat"/>
                <a:cs typeface="Montserrat"/>
                <a:sym typeface="Montserrat"/>
              </a:defRPr>
            </a:lvl2pPr>
            <a:lvl3pPr lvl="2" rtl="0">
              <a:lnSpc>
                <a:spcPct val="80000"/>
              </a:lnSpc>
              <a:spcBef>
                <a:spcPts val="0"/>
              </a:spcBef>
              <a:spcAft>
                <a:spcPts val="0"/>
              </a:spcAft>
              <a:buNone/>
              <a:defRPr b="1" sz="6000">
                <a:latin typeface="Montserrat"/>
                <a:ea typeface="Montserrat"/>
                <a:cs typeface="Montserrat"/>
                <a:sym typeface="Montserrat"/>
              </a:defRPr>
            </a:lvl3pPr>
            <a:lvl4pPr lvl="3" rtl="0">
              <a:lnSpc>
                <a:spcPct val="80000"/>
              </a:lnSpc>
              <a:spcBef>
                <a:spcPts val="0"/>
              </a:spcBef>
              <a:spcAft>
                <a:spcPts val="0"/>
              </a:spcAft>
              <a:buNone/>
              <a:defRPr b="1" sz="6000">
                <a:latin typeface="Montserrat"/>
                <a:ea typeface="Montserrat"/>
                <a:cs typeface="Montserrat"/>
                <a:sym typeface="Montserrat"/>
              </a:defRPr>
            </a:lvl4pPr>
            <a:lvl5pPr lvl="4" rtl="0">
              <a:lnSpc>
                <a:spcPct val="80000"/>
              </a:lnSpc>
              <a:spcBef>
                <a:spcPts val="0"/>
              </a:spcBef>
              <a:spcAft>
                <a:spcPts val="0"/>
              </a:spcAft>
              <a:buNone/>
              <a:defRPr b="1" sz="6000">
                <a:latin typeface="Montserrat"/>
                <a:ea typeface="Montserrat"/>
                <a:cs typeface="Montserrat"/>
                <a:sym typeface="Montserrat"/>
              </a:defRPr>
            </a:lvl5pPr>
            <a:lvl6pPr lvl="5" rtl="0">
              <a:lnSpc>
                <a:spcPct val="80000"/>
              </a:lnSpc>
              <a:spcBef>
                <a:spcPts val="0"/>
              </a:spcBef>
              <a:spcAft>
                <a:spcPts val="0"/>
              </a:spcAft>
              <a:buNone/>
              <a:defRPr b="1" sz="6000">
                <a:latin typeface="Montserrat"/>
                <a:ea typeface="Montserrat"/>
                <a:cs typeface="Montserrat"/>
                <a:sym typeface="Montserrat"/>
              </a:defRPr>
            </a:lvl6pPr>
            <a:lvl7pPr lvl="6" rtl="0">
              <a:lnSpc>
                <a:spcPct val="80000"/>
              </a:lnSpc>
              <a:spcBef>
                <a:spcPts val="0"/>
              </a:spcBef>
              <a:spcAft>
                <a:spcPts val="0"/>
              </a:spcAft>
              <a:buNone/>
              <a:defRPr b="1" sz="6000">
                <a:latin typeface="Montserrat"/>
                <a:ea typeface="Montserrat"/>
                <a:cs typeface="Montserrat"/>
                <a:sym typeface="Montserrat"/>
              </a:defRPr>
            </a:lvl7pPr>
            <a:lvl8pPr lvl="7" rtl="0">
              <a:lnSpc>
                <a:spcPct val="80000"/>
              </a:lnSpc>
              <a:spcBef>
                <a:spcPts val="0"/>
              </a:spcBef>
              <a:spcAft>
                <a:spcPts val="0"/>
              </a:spcAft>
              <a:buNone/>
              <a:defRPr b="1" sz="6000">
                <a:latin typeface="Montserrat"/>
                <a:ea typeface="Montserrat"/>
                <a:cs typeface="Montserrat"/>
                <a:sym typeface="Montserrat"/>
              </a:defRPr>
            </a:lvl8pPr>
            <a:lvl9pPr lvl="8" rtl="0">
              <a:lnSpc>
                <a:spcPct val="80000"/>
              </a:lnSpc>
              <a:spcBef>
                <a:spcPts val="0"/>
              </a:spcBef>
              <a:spcAft>
                <a:spcPts val="0"/>
              </a:spcAft>
              <a:buNone/>
              <a:defRPr b="1" sz="6000">
                <a:latin typeface="Montserrat"/>
                <a:ea typeface="Montserrat"/>
                <a:cs typeface="Montserrat"/>
                <a:sym typeface="Montserrat"/>
              </a:defRPr>
            </a:lvl9pPr>
          </a:lstStyle>
          <a:p/>
        </p:txBody>
      </p:sp>
      <p:sp>
        <p:nvSpPr>
          <p:cNvPr id="414" name="Google Shape;414;p54"/>
          <p:cNvSpPr txBox="1"/>
          <p:nvPr>
            <p:ph idx="1" type="subTitle"/>
          </p:nvPr>
        </p:nvSpPr>
        <p:spPr>
          <a:xfrm>
            <a:off x="740100" y="3984825"/>
            <a:ext cx="4878600" cy="273900"/>
          </a:xfrm>
          <a:prstGeom prst="rect">
            <a:avLst/>
          </a:prstGeom>
        </p:spPr>
        <p:txBody>
          <a:bodyPr anchorCtr="0" anchor="t" bIns="0" lIns="0" spcFirstLastPara="1" rIns="0" wrap="square" tIns="0">
            <a:noAutofit/>
          </a:bodyPr>
          <a:lstStyle>
            <a:lvl1pPr lvl="0" rtl="0">
              <a:spcBef>
                <a:spcPts val="0"/>
              </a:spcBef>
              <a:spcAft>
                <a:spcPts val="0"/>
              </a:spcAft>
              <a:buNone/>
              <a:defRPr sz="1800">
                <a:solidFill>
                  <a:schemeClr val="dk2"/>
                </a:solidFill>
                <a:latin typeface="Montserrat Light"/>
                <a:ea typeface="Montserrat Light"/>
                <a:cs typeface="Montserrat Light"/>
                <a:sym typeface="Montserrat Light"/>
              </a:defRPr>
            </a:lvl1pPr>
            <a:lvl2pPr lvl="1" rtl="0">
              <a:spcBef>
                <a:spcPts val="0"/>
              </a:spcBef>
              <a:spcAft>
                <a:spcPts val="0"/>
              </a:spcAft>
              <a:buNone/>
              <a:defRPr sz="1800">
                <a:solidFill>
                  <a:schemeClr val="dk2"/>
                </a:solidFill>
                <a:latin typeface="Montserrat Light"/>
                <a:ea typeface="Montserrat Light"/>
                <a:cs typeface="Montserrat Light"/>
                <a:sym typeface="Montserrat Light"/>
              </a:defRPr>
            </a:lvl2pPr>
            <a:lvl3pPr lvl="2" rtl="0">
              <a:spcBef>
                <a:spcPts val="0"/>
              </a:spcBef>
              <a:spcAft>
                <a:spcPts val="0"/>
              </a:spcAft>
              <a:buNone/>
              <a:defRPr sz="1800">
                <a:solidFill>
                  <a:schemeClr val="dk2"/>
                </a:solidFill>
                <a:latin typeface="Montserrat Light"/>
                <a:ea typeface="Montserrat Light"/>
                <a:cs typeface="Montserrat Light"/>
                <a:sym typeface="Montserrat Light"/>
              </a:defRPr>
            </a:lvl3pPr>
            <a:lvl4pPr lvl="3" rtl="0">
              <a:spcBef>
                <a:spcPts val="0"/>
              </a:spcBef>
              <a:spcAft>
                <a:spcPts val="0"/>
              </a:spcAft>
              <a:buNone/>
              <a:defRPr sz="1800">
                <a:solidFill>
                  <a:schemeClr val="dk2"/>
                </a:solidFill>
                <a:latin typeface="Montserrat Light"/>
                <a:ea typeface="Montserrat Light"/>
                <a:cs typeface="Montserrat Light"/>
                <a:sym typeface="Montserrat Light"/>
              </a:defRPr>
            </a:lvl4pPr>
            <a:lvl5pPr lvl="4" rtl="0">
              <a:spcBef>
                <a:spcPts val="0"/>
              </a:spcBef>
              <a:spcAft>
                <a:spcPts val="0"/>
              </a:spcAft>
              <a:buNone/>
              <a:defRPr sz="1800">
                <a:solidFill>
                  <a:schemeClr val="dk2"/>
                </a:solidFill>
                <a:latin typeface="Montserrat Light"/>
                <a:ea typeface="Montserrat Light"/>
                <a:cs typeface="Montserrat Light"/>
                <a:sym typeface="Montserrat Light"/>
              </a:defRPr>
            </a:lvl5pPr>
            <a:lvl6pPr lvl="5" rtl="0">
              <a:spcBef>
                <a:spcPts val="0"/>
              </a:spcBef>
              <a:spcAft>
                <a:spcPts val="0"/>
              </a:spcAft>
              <a:buNone/>
              <a:defRPr sz="1800">
                <a:solidFill>
                  <a:schemeClr val="dk2"/>
                </a:solidFill>
                <a:latin typeface="Montserrat Light"/>
                <a:ea typeface="Montserrat Light"/>
                <a:cs typeface="Montserrat Light"/>
                <a:sym typeface="Montserrat Light"/>
              </a:defRPr>
            </a:lvl6pPr>
            <a:lvl7pPr lvl="6" rtl="0">
              <a:spcBef>
                <a:spcPts val="0"/>
              </a:spcBef>
              <a:spcAft>
                <a:spcPts val="0"/>
              </a:spcAft>
              <a:buNone/>
              <a:defRPr sz="1800">
                <a:solidFill>
                  <a:schemeClr val="dk2"/>
                </a:solidFill>
                <a:latin typeface="Montserrat Light"/>
                <a:ea typeface="Montserrat Light"/>
                <a:cs typeface="Montserrat Light"/>
                <a:sym typeface="Montserrat Light"/>
              </a:defRPr>
            </a:lvl7pPr>
            <a:lvl8pPr lvl="7" rtl="0">
              <a:spcBef>
                <a:spcPts val="0"/>
              </a:spcBef>
              <a:spcAft>
                <a:spcPts val="0"/>
              </a:spcAft>
              <a:buNone/>
              <a:defRPr sz="1800">
                <a:solidFill>
                  <a:schemeClr val="dk2"/>
                </a:solidFill>
                <a:latin typeface="Montserrat Light"/>
                <a:ea typeface="Montserrat Light"/>
                <a:cs typeface="Montserrat Light"/>
                <a:sym typeface="Montserrat Light"/>
              </a:defRPr>
            </a:lvl8pPr>
            <a:lvl9pPr lvl="8" rtl="0">
              <a:spcBef>
                <a:spcPts val="0"/>
              </a:spcBef>
              <a:spcAft>
                <a:spcPts val="0"/>
              </a:spcAft>
              <a:buNone/>
              <a:defRPr sz="1800">
                <a:solidFill>
                  <a:schemeClr val="dk2"/>
                </a:solidFill>
                <a:latin typeface="Montserrat Light"/>
                <a:ea typeface="Montserrat Light"/>
                <a:cs typeface="Montserrat Light"/>
                <a:sym typeface="Montserrat Light"/>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BLANK_4_1_1_1">
    <p:spTree>
      <p:nvGrpSpPr>
        <p:cNvPr id="415" name="Shape 415"/>
        <p:cNvGrpSpPr/>
        <p:nvPr/>
      </p:nvGrpSpPr>
      <p:grpSpPr>
        <a:xfrm>
          <a:off x="0" y="0"/>
          <a:ext cx="0" cy="0"/>
          <a:chOff x="0" y="0"/>
          <a:chExt cx="0" cy="0"/>
        </a:xfrm>
      </p:grpSpPr>
      <p:pic>
        <p:nvPicPr>
          <p:cNvPr id="416" name="Google Shape;416;p55"/>
          <p:cNvPicPr preferRelativeResize="0"/>
          <p:nvPr/>
        </p:nvPicPr>
        <p:blipFill>
          <a:blip r:embed="rId2">
            <a:alphaModFix/>
          </a:blip>
          <a:stretch>
            <a:fillRect/>
          </a:stretch>
        </p:blipFill>
        <p:spPr>
          <a:xfrm>
            <a:off x="8154150" y="4576025"/>
            <a:ext cx="527062" cy="246600"/>
          </a:xfrm>
          <a:prstGeom prst="rect">
            <a:avLst/>
          </a:prstGeom>
          <a:noFill/>
          <a:ln>
            <a:noFill/>
          </a:ln>
        </p:spPr>
      </p:pic>
      <p:sp>
        <p:nvSpPr>
          <p:cNvPr id="417" name="Google Shape;417;p5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418" name="Google Shape;418;p55"/>
          <p:cNvGrpSpPr/>
          <p:nvPr/>
        </p:nvGrpSpPr>
        <p:grpSpPr>
          <a:xfrm rot="10800000">
            <a:off x="380487" y="356559"/>
            <a:ext cx="108498" cy="108747"/>
            <a:chOff x="2662625" y="569875"/>
            <a:chExt cx="1247100" cy="1247100"/>
          </a:xfrm>
        </p:grpSpPr>
        <p:sp>
          <p:nvSpPr>
            <p:cNvPr id="419" name="Google Shape;419;p55"/>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420" name="Google Shape;420;p55"/>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421" name="Google Shape;421;p55"/>
          <p:cNvSpPr txBox="1"/>
          <p:nvPr>
            <p:ph type="title"/>
          </p:nvPr>
        </p:nvSpPr>
        <p:spPr>
          <a:xfrm>
            <a:off x="4230400" y="2314550"/>
            <a:ext cx="3677400" cy="2092500"/>
          </a:xfrm>
          <a:prstGeom prst="rect">
            <a:avLst/>
          </a:prstGeom>
        </p:spPr>
        <p:txBody>
          <a:bodyPr anchorCtr="0" anchor="t" bIns="0" lIns="0" spcFirstLastPara="1" rIns="0" wrap="square" tIns="0">
            <a:noAutofit/>
          </a:bodyPr>
          <a:lstStyle>
            <a:lvl1pPr lvl="0" rtl="0">
              <a:lnSpc>
                <a:spcPct val="80000"/>
              </a:lnSpc>
              <a:spcBef>
                <a:spcPts val="0"/>
              </a:spcBef>
              <a:spcAft>
                <a:spcPts val="0"/>
              </a:spcAft>
              <a:buNone/>
              <a:defRPr b="1" sz="4800">
                <a:latin typeface="Montserrat"/>
                <a:ea typeface="Montserrat"/>
                <a:cs typeface="Montserrat"/>
                <a:sym typeface="Montserrat"/>
              </a:defRPr>
            </a:lvl1pPr>
            <a:lvl2pPr lvl="1" rtl="0">
              <a:lnSpc>
                <a:spcPct val="80000"/>
              </a:lnSpc>
              <a:spcBef>
                <a:spcPts val="0"/>
              </a:spcBef>
              <a:spcAft>
                <a:spcPts val="0"/>
              </a:spcAft>
              <a:buNone/>
              <a:defRPr b="1" sz="4800">
                <a:latin typeface="Montserrat"/>
                <a:ea typeface="Montserrat"/>
                <a:cs typeface="Montserrat"/>
                <a:sym typeface="Montserrat"/>
              </a:defRPr>
            </a:lvl2pPr>
            <a:lvl3pPr lvl="2" rtl="0">
              <a:lnSpc>
                <a:spcPct val="80000"/>
              </a:lnSpc>
              <a:spcBef>
                <a:spcPts val="0"/>
              </a:spcBef>
              <a:spcAft>
                <a:spcPts val="0"/>
              </a:spcAft>
              <a:buNone/>
              <a:defRPr b="1" sz="4800">
                <a:latin typeface="Montserrat"/>
                <a:ea typeface="Montserrat"/>
                <a:cs typeface="Montserrat"/>
                <a:sym typeface="Montserrat"/>
              </a:defRPr>
            </a:lvl3pPr>
            <a:lvl4pPr lvl="3" rtl="0">
              <a:lnSpc>
                <a:spcPct val="80000"/>
              </a:lnSpc>
              <a:spcBef>
                <a:spcPts val="0"/>
              </a:spcBef>
              <a:spcAft>
                <a:spcPts val="0"/>
              </a:spcAft>
              <a:buNone/>
              <a:defRPr b="1" sz="4800">
                <a:latin typeface="Montserrat"/>
                <a:ea typeface="Montserrat"/>
                <a:cs typeface="Montserrat"/>
                <a:sym typeface="Montserrat"/>
              </a:defRPr>
            </a:lvl4pPr>
            <a:lvl5pPr lvl="4" rtl="0">
              <a:lnSpc>
                <a:spcPct val="80000"/>
              </a:lnSpc>
              <a:spcBef>
                <a:spcPts val="0"/>
              </a:spcBef>
              <a:spcAft>
                <a:spcPts val="0"/>
              </a:spcAft>
              <a:buNone/>
              <a:defRPr b="1" sz="4800">
                <a:latin typeface="Montserrat"/>
                <a:ea typeface="Montserrat"/>
                <a:cs typeface="Montserrat"/>
                <a:sym typeface="Montserrat"/>
              </a:defRPr>
            </a:lvl5pPr>
            <a:lvl6pPr lvl="5" rtl="0">
              <a:lnSpc>
                <a:spcPct val="80000"/>
              </a:lnSpc>
              <a:spcBef>
                <a:spcPts val="0"/>
              </a:spcBef>
              <a:spcAft>
                <a:spcPts val="0"/>
              </a:spcAft>
              <a:buNone/>
              <a:defRPr b="1" sz="4800">
                <a:latin typeface="Montserrat"/>
                <a:ea typeface="Montserrat"/>
                <a:cs typeface="Montserrat"/>
                <a:sym typeface="Montserrat"/>
              </a:defRPr>
            </a:lvl6pPr>
            <a:lvl7pPr lvl="6" rtl="0">
              <a:lnSpc>
                <a:spcPct val="80000"/>
              </a:lnSpc>
              <a:spcBef>
                <a:spcPts val="0"/>
              </a:spcBef>
              <a:spcAft>
                <a:spcPts val="0"/>
              </a:spcAft>
              <a:buNone/>
              <a:defRPr b="1" sz="4800">
                <a:latin typeface="Montserrat"/>
                <a:ea typeface="Montserrat"/>
                <a:cs typeface="Montserrat"/>
                <a:sym typeface="Montserrat"/>
              </a:defRPr>
            </a:lvl7pPr>
            <a:lvl8pPr lvl="7" rtl="0">
              <a:lnSpc>
                <a:spcPct val="80000"/>
              </a:lnSpc>
              <a:spcBef>
                <a:spcPts val="0"/>
              </a:spcBef>
              <a:spcAft>
                <a:spcPts val="0"/>
              </a:spcAft>
              <a:buNone/>
              <a:defRPr b="1" sz="4800">
                <a:latin typeface="Montserrat"/>
                <a:ea typeface="Montserrat"/>
                <a:cs typeface="Montserrat"/>
                <a:sym typeface="Montserrat"/>
              </a:defRPr>
            </a:lvl8pPr>
            <a:lvl9pPr lvl="8" rtl="0">
              <a:lnSpc>
                <a:spcPct val="80000"/>
              </a:lnSpc>
              <a:spcBef>
                <a:spcPts val="0"/>
              </a:spcBef>
              <a:spcAft>
                <a:spcPts val="0"/>
              </a:spcAft>
              <a:buNone/>
              <a:defRPr b="1" sz="4800">
                <a:latin typeface="Montserrat"/>
                <a:ea typeface="Montserrat"/>
                <a:cs typeface="Montserrat"/>
                <a:sym typeface="Montserrat"/>
              </a:defRPr>
            </a:lvl9pPr>
          </a:lstStyle>
          <a:p/>
        </p:txBody>
      </p:sp>
      <p:sp>
        <p:nvSpPr>
          <p:cNvPr id="422" name="Google Shape;422;p55"/>
          <p:cNvSpPr txBox="1"/>
          <p:nvPr>
            <p:ph idx="1" type="subTitle"/>
          </p:nvPr>
        </p:nvSpPr>
        <p:spPr>
          <a:xfrm>
            <a:off x="4230400" y="2017850"/>
            <a:ext cx="1883400" cy="296700"/>
          </a:xfrm>
          <a:prstGeom prst="rect">
            <a:avLst/>
          </a:prstGeom>
        </p:spPr>
        <p:txBody>
          <a:bodyPr anchorCtr="0" anchor="t" bIns="0" lIns="0" spcFirstLastPara="1" rIns="0" wrap="square" tIns="0">
            <a:noAutofit/>
          </a:bodyPr>
          <a:lstStyle>
            <a:lvl1pPr lvl="0" rtl="0">
              <a:lnSpc>
                <a:spcPct val="80000"/>
              </a:lnSpc>
              <a:spcBef>
                <a:spcPts val="0"/>
              </a:spcBef>
              <a:spcAft>
                <a:spcPts val="0"/>
              </a:spcAft>
              <a:buNone/>
              <a:defRPr sz="1000">
                <a:solidFill>
                  <a:srgbClr val="CD3131"/>
                </a:solidFill>
                <a:latin typeface="Montserrat Light"/>
                <a:ea typeface="Montserrat Light"/>
                <a:cs typeface="Montserrat Light"/>
                <a:sym typeface="Montserrat Light"/>
              </a:defRPr>
            </a:lvl1pPr>
            <a:lvl2pPr lvl="1" rtl="0">
              <a:spcBef>
                <a:spcPts val="0"/>
              </a:spcBef>
              <a:spcAft>
                <a:spcPts val="0"/>
              </a:spcAft>
              <a:buNone/>
              <a:defRPr sz="1000">
                <a:latin typeface="Montserrat Light"/>
                <a:ea typeface="Montserrat Light"/>
                <a:cs typeface="Montserrat Light"/>
                <a:sym typeface="Montserrat Light"/>
              </a:defRPr>
            </a:lvl2pPr>
            <a:lvl3pPr lvl="2" rtl="0">
              <a:spcBef>
                <a:spcPts val="0"/>
              </a:spcBef>
              <a:spcAft>
                <a:spcPts val="0"/>
              </a:spcAft>
              <a:buNone/>
              <a:defRPr sz="1000">
                <a:latin typeface="Montserrat Light"/>
                <a:ea typeface="Montserrat Light"/>
                <a:cs typeface="Montserrat Light"/>
                <a:sym typeface="Montserrat Light"/>
              </a:defRPr>
            </a:lvl3pPr>
            <a:lvl4pPr lvl="3" rtl="0">
              <a:spcBef>
                <a:spcPts val="0"/>
              </a:spcBef>
              <a:spcAft>
                <a:spcPts val="0"/>
              </a:spcAft>
              <a:buNone/>
              <a:defRPr sz="1000">
                <a:latin typeface="Montserrat Light"/>
                <a:ea typeface="Montserrat Light"/>
                <a:cs typeface="Montserrat Light"/>
                <a:sym typeface="Montserrat Light"/>
              </a:defRPr>
            </a:lvl4pPr>
            <a:lvl5pPr lvl="4" rtl="0">
              <a:spcBef>
                <a:spcPts val="0"/>
              </a:spcBef>
              <a:spcAft>
                <a:spcPts val="0"/>
              </a:spcAft>
              <a:buNone/>
              <a:defRPr sz="1000">
                <a:latin typeface="Montserrat Light"/>
                <a:ea typeface="Montserrat Light"/>
                <a:cs typeface="Montserrat Light"/>
                <a:sym typeface="Montserrat Light"/>
              </a:defRPr>
            </a:lvl5pPr>
            <a:lvl6pPr lvl="5" rtl="0">
              <a:spcBef>
                <a:spcPts val="0"/>
              </a:spcBef>
              <a:spcAft>
                <a:spcPts val="0"/>
              </a:spcAft>
              <a:buNone/>
              <a:defRPr sz="1000">
                <a:latin typeface="Montserrat Light"/>
                <a:ea typeface="Montserrat Light"/>
                <a:cs typeface="Montserrat Light"/>
                <a:sym typeface="Montserrat Light"/>
              </a:defRPr>
            </a:lvl6pPr>
            <a:lvl7pPr lvl="6" rtl="0">
              <a:spcBef>
                <a:spcPts val="0"/>
              </a:spcBef>
              <a:spcAft>
                <a:spcPts val="0"/>
              </a:spcAft>
              <a:buNone/>
              <a:defRPr sz="1000">
                <a:latin typeface="Montserrat Light"/>
                <a:ea typeface="Montserrat Light"/>
                <a:cs typeface="Montserrat Light"/>
                <a:sym typeface="Montserrat Light"/>
              </a:defRPr>
            </a:lvl7pPr>
            <a:lvl8pPr lvl="7" rtl="0">
              <a:spcBef>
                <a:spcPts val="0"/>
              </a:spcBef>
              <a:spcAft>
                <a:spcPts val="0"/>
              </a:spcAft>
              <a:buNone/>
              <a:defRPr sz="1000">
                <a:latin typeface="Montserrat Light"/>
                <a:ea typeface="Montserrat Light"/>
                <a:cs typeface="Montserrat Light"/>
                <a:sym typeface="Montserrat Light"/>
              </a:defRPr>
            </a:lvl8pPr>
            <a:lvl9pPr lvl="8" rtl="0">
              <a:spcBef>
                <a:spcPts val="0"/>
              </a:spcBef>
              <a:spcAft>
                <a:spcPts val="0"/>
              </a:spcAft>
              <a:buNone/>
              <a:defRPr sz="1000">
                <a:latin typeface="Montserrat Light"/>
                <a:ea typeface="Montserrat Light"/>
                <a:cs typeface="Montserrat Light"/>
                <a:sym typeface="Montserrat Light"/>
              </a:defRPr>
            </a:lvl9pPr>
          </a:lstStyle>
          <a:p/>
        </p:txBody>
      </p:sp>
      <p:sp>
        <p:nvSpPr>
          <p:cNvPr id="423" name="Google Shape;423;p5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424" name="Google Shape;424;p55"/>
          <p:cNvGrpSpPr/>
          <p:nvPr/>
        </p:nvGrpSpPr>
        <p:grpSpPr>
          <a:xfrm rot="10800000">
            <a:off x="380487" y="356559"/>
            <a:ext cx="108498" cy="108747"/>
            <a:chOff x="2662625" y="569875"/>
            <a:chExt cx="1247100" cy="1247100"/>
          </a:xfrm>
        </p:grpSpPr>
        <p:sp>
          <p:nvSpPr>
            <p:cNvPr id="425" name="Google Shape;425;p55"/>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426" name="Google Shape;426;p55"/>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p:cSld name="BLANK_4_1_1_1_1">
    <p:bg>
      <p:bgPr>
        <a:solidFill>
          <a:schemeClr val="dk1"/>
        </a:solidFill>
      </p:bgPr>
    </p:bg>
    <p:spTree>
      <p:nvGrpSpPr>
        <p:cNvPr id="427" name="Shape 427"/>
        <p:cNvGrpSpPr/>
        <p:nvPr/>
      </p:nvGrpSpPr>
      <p:grpSpPr>
        <a:xfrm>
          <a:off x="0" y="0"/>
          <a:ext cx="0" cy="0"/>
          <a:chOff x="0" y="0"/>
          <a:chExt cx="0" cy="0"/>
        </a:xfrm>
      </p:grpSpPr>
      <p:pic>
        <p:nvPicPr>
          <p:cNvPr id="428" name="Google Shape;428;p56"/>
          <p:cNvPicPr preferRelativeResize="0"/>
          <p:nvPr/>
        </p:nvPicPr>
        <p:blipFill>
          <a:blip r:embed="rId2">
            <a:alphaModFix/>
          </a:blip>
          <a:stretch>
            <a:fillRect/>
          </a:stretch>
        </p:blipFill>
        <p:spPr>
          <a:xfrm>
            <a:off x="8154150" y="4576025"/>
            <a:ext cx="527062" cy="246600"/>
          </a:xfrm>
          <a:prstGeom prst="rect">
            <a:avLst/>
          </a:prstGeom>
          <a:noFill/>
          <a:ln>
            <a:noFill/>
          </a:ln>
        </p:spPr>
      </p:pic>
      <p:sp>
        <p:nvSpPr>
          <p:cNvPr id="429" name="Google Shape;429;p5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grpSp>
        <p:nvGrpSpPr>
          <p:cNvPr id="430" name="Google Shape;430;p56"/>
          <p:cNvGrpSpPr/>
          <p:nvPr/>
        </p:nvGrpSpPr>
        <p:grpSpPr>
          <a:xfrm rot="10800000">
            <a:off x="380487" y="356559"/>
            <a:ext cx="108498" cy="108747"/>
            <a:chOff x="2662625" y="569875"/>
            <a:chExt cx="1247100" cy="1247100"/>
          </a:xfrm>
        </p:grpSpPr>
        <p:sp>
          <p:nvSpPr>
            <p:cNvPr id="431" name="Google Shape;431;p56"/>
            <p:cNvSpPr/>
            <p:nvPr/>
          </p:nvSpPr>
          <p:spPr>
            <a:xfrm>
              <a:off x="2662625" y="5698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432" name="Google Shape;432;p56"/>
            <p:cNvSpPr/>
            <p:nvPr/>
          </p:nvSpPr>
          <p:spPr>
            <a:xfrm rot="-5400000">
              <a:off x="2228225" y="1004275"/>
              <a:ext cx="1247100" cy="378300"/>
            </a:xfrm>
            <a:prstGeom prst="rect">
              <a:avLst/>
            </a:prstGeom>
            <a:solidFill>
              <a:srgbClr val="FFFFFF"/>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433" name="Google Shape;433;p56"/>
          <p:cNvSpPr txBox="1"/>
          <p:nvPr>
            <p:ph type="title"/>
          </p:nvPr>
        </p:nvSpPr>
        <p:spPr>
          <a:xfrm>
            <a:off x="4230400" y="2314550"/>
            <a:ext cx="3677400" cy="2092500"/>
          </a:xfrm>
          <a:prstGeom prst="rect">
            <a:avLst/>
          </a:prstGeom>
        </p:spPr>
        <p:txBody>
          <a:bodyPr anchorCtr="0" anchor="t" bIns="0" lIns="0" spcFirstLastPara="1" rIns="0" wrap="square" tIns="0">
            <a:noAutofit/>
          </a:bodyPr>
          <a:lstStyle>
            <a:lvl1pPr lvl="0" rtl="0">
              <a:lnSpc>
                <a:spcPct val="80000"/>
              </a:lnSpc>
              <a:spcBef>
                <a:spcPts val="0"/>
              </a:spcBef>
              <a:spcAft>
                <a:spcPts val="0"/>
              </a:spcAft>
              <a:buNone/>
              <a:defRPr b="1" sz="4800">
                <a:solidFill>
                  <a:srgbClr val="FFFFFF"/>
                </a:solidFill>
                <a:latin typeface="Montserrat"/>
                <a:ea typeface="Montserrat"/>
                <a:cs typeface="Montserrat"/>
                <a:sym typeface="Montserrat"/>
              </a:defRPr>
            </a:lvl1pPr>
            <a:lvl2pPr lvl="1" rtl="0">
              <a:lnSpc>
                <a:spcPct val="80000"/>
              </a:lnSpc>
              <a:spcBef>
                <a:spcPts val="0"/>
              </a:spcBef>
              <a:spcAft>
                <a:spcPts val="0"/>
              </a:spcAft>
              <a:buNone/>
              <a:defRPr b="1" sz="4800">
                <a:solidFill>
                  <a:srgbClr val="FFFFFF"/>
                </a:solidFill>
                <a:latin typeface="Montserrat"/>
                <a:ea typeface="Montserrat"/>
                <a:cs typeface="Montserrat"/>
                <a:sym typeface="Montserrat"/>
              </a:defRPr>
            </a:lvl2pPr>
            <a:lvl3pPr lvl="2" rtl="0">
              <a:lnSpc>
                <a:spcPct val="80000"/>
              </a:lnSpc>
              <a:spcBef>
                <a:spcPts val="0"/>
              </a:spcBef>
              <a:spcAft>
                <a:spcPts val="0"/>
              </a:spcAft>
              <a:buNone/>
              <a:defRPr b="1" sz="4800">
                <a:solidFill>
                  <a:srgbClr val="FFFFFF"/>
                </a:solidFill>
                <a:latin typeface="Montserrat"/>
                <a:ea typeface="Montserrat"/>
                <a:cs typeface="Montserrat"/>
                <a:sym typeface="Montserrat"/>
              </a:defRPr>
            </a:lvl3pPr>
            <a:lvl4pPr lvl="3" rtl="0">
              <a:lnSpc>
                <a:spcPct val="80000"/>
              </a:lnSpc>
              <a:spcBef>
                <a:spcPts val="0"/>
              </a:spcBef>
              <a:spcAft>
                <a:spcPts val="0"/>
              </a:spcAft>
              <a:buNone/>
              <a:defRPr b="1" sz="4800">
                <a:solidFill>
                  <a:srgbClr val="FFFFFF"/>
                </a:solidFill>
                <a:latin typeface="Montserrat"/>
                <a:ea typeface="Montserrat"/>
                <a:cs typeface="Montserrat"/>
                <a:sym typeface="Montserrat"/>
              </a:defRPr>
            </a:lvl4pPr>
            <a:lvl5pPr lvl="4" rtl="0">
              <a:lnSpc>
                <a:spcPct val="80000"/>
              </a:lnSpc>
              <a:spcBef>
                <a:spcPts val="0"/>
              </a:spcBef>
              <a:spcAft>
                <a:spcPts val="0"/>
              </a:spcAft>
              <a:buNone/>
              <a:defRPr b="1" sz="4800">
                <a:solidFill>
                  <a:srgbClr val="FFFFFF"/>
                </a:solidFill>
                <a:latin typeface="Montserrat"/>
                <a:ea typeface="Montserrat"/>
                <a:cs typeface="Montserrat"/>
                <a:sym typeface="Montserrat"/>
              </a:defRPr>
            </a:lvl5pPr>
            <a:lvl6pPr lvl="5" rtl="0">
              <a:lnSpc>
                <a:spcPct val="80000"/>
              </a:lnSpc>
              <a:spcBef>
                <a:spcPts val="0"/>
              </a:spcBef>
              <a:spcAft>
                <a:spcPts val="0"/>
              </a:spcAft>
              <a:buNone/>
              <a:defRPr b="1" sz="4800">
                <a:solidFill>
                  <a:srgbClr val="FFFFFF"/>
                </a:solidFill>
                <a:latin typeface="Montserrat"/>
                <a:ea typeface="Montserrat"/>
                <a:cs typeface="Montserrat"/>
                <a:sym typeface="Montserrat"/>
              </a:defRPr>
            </a:lvl6pPr>
            <a:lvl7pPr lvl="6" rtl="0">
              <a:lnSpc>
                <a:spcPct val="80000"/>
              </a:lnSpc>
              <a:spcBef>
                <a:spcPts val="0"/>
              </a:spcBef>
              <a:spcAft>
                <a:spcPts val="0"/>
              </a:spcAft>
              <a:buNone/>
              <a:defRPr b="1" sz="4800">
                <a:solidFill>
                  <a:srgbClr val="FFFFFF"/>
                </a:solidFill>
                <a:latin typeface="Montserrat"/>
                <a:ea typeface="Montserrat"/>
                <a:cs typeface="Montserrat"/>
                <a:sym typeface="Montserrat"/>
              </a:defRPr>
            </a:lvl7pPr>
            <a:lvl8pPr lvl="7" rtl="0">
              <a:lnSpc>
                <a:spcPct val="80000"/>
              </a:lnSpc>
              <a:spcBef>
                <a:spcPts val="0"/>
              </a:spcBef>
              <a:spcAft>
                <a:spcPts val="0"/>
              </a:spcAft>
              <a:buNone/>
              <a:defRPr b="1" sz="4800">
                <a:solidFill>
                  <a:srgbClr val="FFFFFF"/>
                </a:solidFill>
                <a:latin typeface="Montserrat"/>
                <a:ea typeface="Montserrat"/>
                <a:cs typeface="Montserrat"/>
                <a:sym typeface="Montserrat"/>
              </a:defRPr>
            </a:lvl8pPr>
            <a:lvl9pPr lvl="8" rtl="0">
              <a:lnSpc>
                <a:spcPct val="80000"/>
              </a:lnSpc>
              <a:spcBef>
                <a:spcPts val="0"/>
              </a:spcBef>
              <a:spcAft>
                <a:spcPts val="0"/>
              </a:spcAft>
              <a:buNone/>
              <a:defRPr b="1" sz="4800">
                <a:solidFill>
                  <a:srgbClr val="FFFFFF"/>
                </a:solidFill>
                <a:latin typeface="Montserrat"/>
                <a:ea typeface="Montserrat"/>
                <a:cs typeface="Montserrat"/>
                <a:sym typeface="Montserrat"/>
              </a:defRPr>
            </a:lvl9pPr>
          </a:lstStyle>
          <a:p/>
        </p:txBody>
      </p:sp>
      <p:sp>
        <p:nvSpPr>
          <p:cNvPr id="434" name="Google Shape;434;p56"/>
          <p:cNvSpPr txBox="1"/>
          <p:nvPr>
            <p:ph idx="1" type="subTitle"/>
          </p:nvPr>
        </p:nvSpPr>
        <p:spPr>
          <a:xfrm>
            <a:off x="4230400" y="2017850"/>
            <a:ext cx="2708400" cy="296700"/>
          </a:xfrm>
          <a:prstGeom prst="rect">
            <a:avLst/>
          </a:prstGeom>
        </p:spPr>
        <p:txBody>
          <a:bodyPr anchorCtr="0" anchor="t" bIns="0" lIns="0" spcFirstLastPara="1" rIns="0" wrap="square" tIns="0">
            <a:noAutofit/>
          </a:bodyPr>
          <a:lstStyle>
            <a:lvl1pPr lvl="0" rtl="0">
              <a:lnSpc>
                <a:spcPct val="80000"/>
              </a:lnSpc>
              <a:spcBef>
                <a:spcPts val="0"/>
              </a:spcBef>
              <a:spcAft>
                <a:spcPts val="0"/>
              </a:spcAft>
              <a:buNone/>
              <a:defRPr sz="1000">
                <a:solidFill>
                  <a:srgbClr val="CD3131"/>
                </a:solidFill>
                <a:latin typeface="Montserrat Light"/>
                <a:ea typeface="Montserrat Light"/>
                <a:cs typeface="Montserrat Light"/>
                <a:sym typeface="Montserrat Light"/>
              </a:defRPr>
            </a:lvl1pPr>
            <a:lvl2pPr lvl="1" rtl="0">
              <a:spcBef>
                <a:spcPts val="0"/>
              </a:spcBef>
              <a:spcAft>
                <a:spcPts val="0"/>
              </a:spcAft>
              <a:buNone/>
              <a:defRPr sz="1000">
                <a:latin typeface="Montserrat Light"/>
                <a:ea typeface="Montserrat Light"/>
                <a:cs typeface="Montserrat Light"/>
                <a:sym typeface="Montserrat Light"/>
              </a:defRPr>
            </a:lvl2pPr>
            <a:lvl3pPr lvl="2" rtl="0">
              <a:spcBef>
                <a:spcPts val="0"/>
              </a:spcBef>
              <a:spcAft>
                <a:spcPts val="0"/>
              </a:spcAft>
              <a:buNone/>
              <a:defRPr sz="1000">
                <a:latin typeface="Montserrat Light"/>
                <a:ea typeface="Montserrat Light"/>
                <a:cs typeface="Montserrat Light"/>
                <a:sym typeface="Montserrat Light"/>
              </a:defRPr>
            </a:lvl3pPr>
            <a:lvl4pPr lvl="3" rtl="0">
              <a:spcBef>
                <a:spcPts val="0"/>
              </a:spcBef>
              <a:spcAft>
                <a:spcPts val="0"/>
              </a:spcAft>
              <a:buNone/>
              <a:defRPr sz="1000">
                <a:latin typeface="Montserrat Light"/>
                <a:ea typeface="Montserrat Light"/>
                <a:cs typeface="Montserrat Light"/>
                <a:sym typeface="Montserrat Light"/>
              </a:defRPr>
            </a:lvl4pPr>
            <a:lvl5pPr lvl="4" rtl="0">
              <a:spcBef>
                <a:spcPts val="0"/>
              </a:spcBef>
              <a:spcAft>
                <a:spcPts val="0"/>
              </a:spcAft>
              <a:buNone/>
              <a:defRPr sz="1000">
                <a:latin typeface="Montserrat Light"/>
                <a:ea typeface="Montserrat Light"/>
                <a:cs typeface="Montserrat Light"/>
                <a:sym typeface="Montserrat Light"/>
              </a:defRPr>
            </a:lvl5pPr>
            <a:lvl6pPr lvl="5" rtl="0">
              <a:spcBef>
                <a:spcPts val="0"/>
              </a:spcBef>
              <a:spcAft>
                <a:spcPts val="0"/>
              </a:spcAft>
              <a:buNone/>
              <a:defRPr sz="1000">
                <a:latin typeface="Montserrat Light"/>
                <a:ea typeface="Montserrat Light"/>
                <a:cs typeface="Montserrat Light"/>
                <a:sym typeface="Montserrat Light"/>
              </a:defRPr>
            </a:lvl6pPr>
            <a:lvl7pPr lvl="6" rtl="0">
              <a:spcBef>
                <a:spcPts val="0"/>
              </a:spcBef>
              <a:spcAft>
                <a:spcPts val="0"/>
              </a:spcAft>
              <a:buNone/>
              <a:defRPr sz="1000">
                <a:latin typeface="Montserrat Light"/>
                <a:ea typeface="Montserrat Light"/>
                <a:cs typeface="Montserrat Light"/>
                <a:sym typeface="Montserrat Light"/>
              </a:defRPr>
            </a:lvl7pPr>
            <a:lvl8pPr lvl="7" rtl="0">
              <a:spcBef>
                <a:spcPts val="0"/>
              </a:spcBef>
              <a:spcAft>
                <a:spcPts val="0"/>
              </a:spcAft>
              <a:buNone/>
              <a:defRPr sz="1000">
                <a:latin typeface="Montserrat Light"/>
                <a:ea typeface="Montserrat Light"/>
                <a:cs typeface="Montserrat Light"/>
                <a:sym typeface="Montserrat Light"/>
              </a:defRPr>
            </a:lvl8pPr>
            <a:lvl9pPr lvl="8" rtl="0">
              <a:spcBef>
                <a:spcPts val="0"/>
              </a:spcBef>
              <a:spcAft>
                <a:spcPts val="0"/>
              </a:spcAft>
              <a:buNone/>
              <a:defRPr sz="1000">
                <a:latin typeface="Montserrat Light"/>
                <a:ea typeface="Montserrat Light"/>
                <a:cs typeface="Montserrat Light"/>
                <a:sym typeface="Montserrat Light"/>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5" name="Shape 435"/>
        <p:cNvGrpSpPr/>
        <p:nvPr/>
      </p:nvGrpSpPr>
      <p:grpSpPr>
        <a:xfrm>
          <a:off x="0" y="0"/>
          <a:ext cx="0" cy="0"/>
          <a:chOff x="0" y="0"/>
          <a:chExt cx="0" cy="0"/>
        </a:xfrm>
      </p:grpSpPr>
      <p:sp>
        <p:nvSpPr>
          <p:cNvPr id="436" name="Google Shape;436;p57"/>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437" name="Google Shape;437;p57"/>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38" name="Google Shape;438;p57"/>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9" name="Shape 439"/>
        <p:cNvGrpSpPr/>
        <p:nvPr/>
      </p:nvGrpSpPr>
      <p:grpSpPr>
        <a:xfrm>
          <a:off x="0" y="0"/>
          <a:ext cx="0" cy="0"/>
          <a:chOff x="0" y="0"/>
          <a:chExt cx="0" cy="0"/>
        </a:xfrm>
      </p:grpSpPr>
      <p:sp>
        <p:nvSpPr>
          <p:cNvPr id="440" name="Google Shape;440;p58"/>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441" name="Google Shape;441;p58"/>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442" name="Google Shape;442;p58"/>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11">
  <p:cSld name="BLANK_11">
    <p:spTree>
      <p:nvGrpSpPr>
        <p:cNvPr id="443" name="Shape 443"/>
        <p:cNvGrpSpPr/>
        <p:nvPr/>
      </p:nvGrpSpPr>
      <p:grpSpPr>
        <a:xfrm>
          <a:off x="0" y="0"/>
          <a:ext cx="0" cy="0"/>
          <a:chOff x="0" y="0"/>
          <a:chExt cx="0" cy="0"/>
        </a:xfrm>
      </p:grpSpPr>
      <p:sp>
        <p:nvSpPr>
          <p:cNvPr id="444" name="Google Shape;444;p59"/>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LIDE FUTURE 2020">
  <p:cSld name="BLANK_4_6">
    <p:bg>
      <p:bgPr>
        <a:solidFill>
          <a:srgbClr val="F3F3F3"/>
        </a:solidFill>
      </p:bgPr>
    </p:bg>
    <p:spTree>
      <p:nvGrpSpPr>
        <p:cNvPr id="445" name="Shape 445"/>
        <p:cNvGrpSpPr/>
        <p:nvPr/>
      </p:nvGrpSpPr>
      <p:grpSpPr>
        <a:xfrm>
          <a:off x="0" y="0"/>
          <a:ext cx="0" cy="0"/>
          <a:chOff x="0" y="0"/>
          <a:chExt cx="0" cy="0"/>
        </a:xfrm>
      </p:grpSpPr>
      <p:pic>
        <p:nvPicPr>
          <p:cNvPr id="446" name="Google Shape;446;p60"/>
          <p:cNvPicPr preferRelativeResize="0"/>
          <p:nvPr/>
        </p:nvPicPr>
        <p:blipFill>
          <a:blip r:embed="rId2">
            <a:alphaModFix/>
          </a:blip>
          <a:stretch>
            <a:fillRect/>
          </a:stretch>
        </p:blipFill>
        <p:spPr>
          <a:xfrm>
            <a:off x="8154150" y="4576025"/>
            <a:ext cx="525746" cy="245984"/>
          </a:xfrm>
          <a:prstGeom prst="rect">
            <a:avLst/>
          </a:prstGeom>
          <a:noFill/>
          <a:ln>
            <a:noFill/>
          </a:ln>
        </p:spPr>
      </p:pic>
      <p:sp>
        <p:nvSpPr>
          <p:cNvPr id="447" name="Google Shape;447;p6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latin typeface="Montserrat"/>
                <a:ea typeface="Montserrat"/>
                <a:cs typeface="Montserrat"/>
                <a:sym typeface="Montserrat"/>
              </a:rPr>
              <a:t>‹#›</a:t>
            </a:fld>
            <a:endParaRPr sz="800"/>
          </a:p>
        </p:txBody>
      </p:sp>
      <p:grpSp>
        <p:nvGrpSpPr>
          <p:cNvPr id="448" name="Google Shape;448;p60"/>
          <p:cNvGrpSpPr/>
          <p:nvPr/>
        </p:nvGrpSpPr>
        <p:grpSpPr>
          <a:xfrm rot="10800000">
            <a:off x="380487" y="356559"/>
            <a:ext cx="108498" cy="108747"/>
            <a:chOff x="2662625" y="569875"/>
            <a:chExt cx="1247100" cy="1247100"/>
          </a:xfrm>
        </p:grpSpPr>
        <p:sp>
          <p:nvSpPr>
            <p:cNvPr id="449" name="Google Shape;449;p60"/>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450" name="Google Shape;450;p60"/>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451" name="Google Shape;451;p60"/>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sz="1000">
                <a:latin typeface="Montserrat Medium"/>
                <a:ea typeface="Montserrat Medium"/>
                <a:cs typeface="Montserrat Medium"/>
                <a:sym typeface="Montserrat Medium"/>
              </a:defRPr>
            </a:lvl1pPr>
            <a:lvl2pPr lvl="1" rtl="0">
              <a:spcBef>
                <a:spcPts val="0"/>
              </a:spcBef>
              <a:spcAft>
                <a:spcPts val="0"/>
              </a:spcAft>
              <a:buNone/>
              <a:defRPr sz="1000">
                <a:latin typeface="Montserrat Medium"/>
                <a:ea typeface="Montserrat Medium"/>
                <a:cs typeface="Montserrat Medium"/>
                <a:sym typeface="Montserrat Medium"/>
              </a:defRPr>
            </a:lvl2pPr>
            <a:lvl3pPr lvl="2" rtl="0">
              <a:spcBef>
                <a:spcPts val="0"/>
              </a:spcBef>
              <a:spcAft>
                <a:spcPts val="0"/>
              </a:spcAft>
              <a:buNone/>
              <a:defRPr sz="1000">
                <a:latin typeface="Montserrat Medium"/>
                <a:ea typeface="Montserrat Medium"/>
                <a:cs typeface="Montserrat Medium"/>
                <a:sym typeface="Montserrat Medium"/>
              </a:defRPr>
            </a:lvl3pPr>
            <a:lvl4pPr lvl="3" rtl="0">
              <a:spcBef>
                <a:spcPts val="0"/>
              </a:spcBef>
              <a:spcAft>
                <a:spcPts val="0"/>
              </a:spcAft>
              <a:buNone/>
              <a:defRPr sz="1000">
                <a:latin typeface="Montserrat Medium"/>
                <a:ea typeface="Montserrat Medium"/>
                <a:cs typeface="Montserrat Medium"/>
                <a:sym typeface="Montserrat Medium"/>
              </a:defRPr>
            </a:lvl4pPr>
            <a:lvl5pPr lvl="4" rtl="0">
              <a:spcBef>
                <a:spcPts val="0"/>
              </a:spcBef>
              <a:spcAft>
                <a:spcPts val="0"/>
              </a:spcAft>
              <a:buNone/>
              <a:defRPr sz="1000">
                <a:latin typeface="Montserrat Medium"/>
                <a:ea typeface="Montserrat Medium"/>
                <a:cs typeface="Montserrat Medium"/>
                <a:sym typeface="Montserrat Medium"/>
              </a:defRPr>
            </a:lvl5pPr>
            <a:lvl6pPr lvl="5" rtl="0">
              <a:spcBef>
                <a:spcPts val="0"/>
              </a:spcBef>
              <a:spcAft>
                <a:spcPts val="0"/>
              </a:spcAft>
              <a:buNone/>
              <a:defRPr sz="1000">
                <a:latin typeface="Montserrat Medium"/>
                <a:ea typeface="Montserrat Medium"/>
                <a:cs typeface="Montserrat Medium"/>
                <a:sym typeface="Montserrat Medium"/>
              </a:defRPr>
            </a:lvl6pPr>
            <a:lvl7pPr lvl="6" rtl="0">
              <a:spcBef>
                <a:spcPts val="0"/>
              </a:spcBef>
              <a:spcAft>
                <a:spcPts val="0"/>
              </a:spcAft>
              <a:buNone/>
              <a:defRPr sz="1000">
                <a:latin typeface="Montserrat Medium"/>
                <a:ea typeface="Montserrat Medium"/>
                <a:cs typeface="Montserrat Medium"/>
                <a:sym typeface="Montserrat Medium"/>
              </a:defRPr>
            </a:lvl7pPr>
            <a:lvl8pPr lvl="7" rtl="0">
              <a:spcBef>
                <a:spcPts val="0"/>
              </a:spcBef>
              <a:spcAft>
                <a:spcPts val="0"/>
              </a:spcAft>
              <a:buNone/>
              <a:defRPr sz="1000">
                <a:latin typeface="Montserrat Medium"/>
                <a:ea typeface="Montserrat Medium"/>
                <a:cs typeface="Montserrat Medium"/>
                <a:sym typeface="Montserrat Medium"/>
              </a:defRPr>
            </a:lvl8pPr>
            <a:lvl9pPr lvl="8" rtl="0">
              <a:spcBef>
                <a:spcPts val="0"/>
              </a:spcBef>
              <a:spcAft>
                <a:spcPts val="0"/>
              </a:spcAft>
              <a:buNone/>
              <a:defRPr sz="1000">
                <a:latin typeface="Montserrat Medium"/>
                <a:ea typeface="Montserrat Medium"/>
                <a:cs typeface="Montserrat Medium"/>
                <a:sym typeface="Montserrat Medium"/>
              </a:defRPr>
            </a:lvl9pPr>
          </a:lstStyle>
          <a:p/>
        </p:txBody>
      </p:sp>
      <p:sp>
        <p:nvSpPr>
          <p:cNvPr id="452" name="Google Shape;452;p60"/>
          <p:cNvSpPr txBox="1"/>
          <p:nvPr>
            <p:ph idx="1" type="subTitle"/>
          </p:nvPr>
        </p:nvSpPr>
        <p:spPr>
          <a:xfrm rot="-5400000">
            <a:off x="-1477750" y="2432100"/>
            <a:ext cx="3856800" cy="141900"/>
          </a:xfrm>
          <a:prstGeom prst="rect">
            <a:avLst/>
          </a:prstGeom>
        </p:spPr>
        <p:txBody>
          <a:bodyPr anchorCtr="0" anchor="t" bIns="0" lIns="0" spcFirstLastPara="1" rIns="0" wrap="square" tIns="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sz="800">
                <a:latin typeface="Montserrat Light"/>
                <a:ea typeface="Montserrat Light"/>
                <a:cs typeface="Montserrat Light"/>
                <a:sym typeface="Montserrat Light"/>
              </a:defRPr>
            </a:lvl2pPr>
            <a:lvl3pPr lvl="2" rtl="0">
              <a:spcBef>
                <a:spcPts val="0"/>
              </a:spcBef>
              <a:spcAft>
                <a:spcPts val="0"/>
              </a:spcAft>
              <a:buNone/>
              <a:defRPr sz="800">
                <a:latin typeface="Montserrat Light"/>
                <a:ea typeface="Montserrat Light"/>
                <a:cs typeface="Montserrat Light"/>
                <a:sym typeface="Montserrat Light"/>
              </a:defRPr>
            </a:lvl3pPr>
            <a:lvl4pPr lvl="3" rtl="0">
              <a:spcBef>
                <a:spcPts val="0"/>
              </a:spcBef>
              <a:spcAft>
                <a:spcPts val="0"/>
              </a:spcAft>
              <a:buNone/>
              <a:defRPr sz="800">
                <a:latin typeface="Montserrat Light"/>
                <a:ea typeface="Montserrat Light"/>
                <a:cs typeface="Montserrat Light"/>
                <a:sym typeface="Montserrat Light"/>
              </a:defRPr>
            </a:lvl4pPr>
            <a:lvl5pPr lvl="4" rtl="0">
              <a:spcBef>
                <a:spcPts val="0"/>
              </a:spcBef>
              <a:spcAft>
                <a:spcPts val="0"/>
              </a:spcAft>
              <a:buNone/>
              <a:defRPr sz="800">
                <a:latin typeface="Montserrat Light"/>
                <a:ea typeface="Montserrat Light"/>
                <a:cs typeface="Montserrat Light"/>
                <a:sym typeface="Montserrat Light"/>
              </a:defRPr>
            </a:lvl5pPr>
            <a:lvl6pPr lvl="5" rtl="0">
              <a:spcBef>
                <a:spcPts val="0"/>
              </a:spcBef>
              <a:spcAft>
                <a:spcPts val="0"/>
              </a:spcAft>
              <a:buNone/>
              <a:defRPr sz="800">
                <a:latin typeface="Montserrat Light"/>
                <a:ea typeface="Montserrat Light"/>
                <a:cs typeface="Montserrat Light"/>
                <a:sym typeface="Montserrat Light"/>
              </a:defRPr>
            </a:lvl6pPr>
            <a:lvl7pPr lvl="6" rtl="0">
              <a:spcBef>
                <a:spcPts val="0"/>
              </a:spcBef>
              <a:spcAft>
                <a:spcPts val="0"/>
              </a:spcAft>
              <a:buNone/>
              <a:defRPr sz="800">
                <a:latin typeface="Montserrat Light"/>
                <a:ea typeface="Montserrat Light"/>
                <a:cs typeface="Montserrat Light"/>
                <a:sym typeface="Montserrat Light"/>
              </a:defRPr>
            </a:lvl7pPr>
            <a:lvl8pPr lvl="7" rtl="0">
              <a:spcBef>
                <a:spcPts val="0"/>
              </a:spcBef>
              <a:spcAft>
                <a:spcPts val="0"/>
              </a:spcAft>
              <a:buNone/>
              <a:defRPr sz="800">
                <a:latin typeface="Montserrat Light"/>
                <a:ea typeface="Montserrat Light"/>
                <a:cs typeface="Montserrat Light"/>
                <a:sym typeface="Montserrat Light"/>
              </a:defRPr>
            </a:lvl8pPr>
            <a:lvl9pPr lvl="8" rtl="0">
              <a:spcBef>
                <a:spcPts val="0"/>
              </a:spcBef>
              <a:spcAft>
                <a:spcPts val="0"/>
              </a:spcAft>
              <a:buNone/>
              <a:defRPr sz="800">
                <a:latin typeface="Montserrat Light"/>
                <a:ea typeface="Montserrat Light"/>
                <a:cs typeface="Montserrat Light"/>
                <a:sym typeface="Montserrat Light"/>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1">
  <p:cSld name="BLANK_8_1_1_1_1_3">
    <p:bg>
      <p:bgPr>
        <a:blipFill>
          <a:blip r:embed="rId2">
            <a:alphaModFix/>
          </a:blip>
          <a:stretch>
            <a:fillRect/>
          </a:stretch>
        </a:blipFill>
      </p:bgPr>
    </p:bg>
    <p:spTree>
      <p:nvGrpSpPr>
        <p:cNvPr id="453" name="Shape 453"/>
        <p:cNvGrpSpPr/>
        <p:nvPr/>
      </p:nvGrpSpPr>
      <p:grpSpPr>
        <a:xfrm>
          <a:off x="0" y="0"/>
          <a:ext cx="0" cy="0"/>
          <a:chOff x="0" y="0"/>
          <a:chExt cx="0" cy="0"/>
        </a:xfrm>
      </p:grpSpPr>
      <p:pic>
        <p:nvPicPr>
          <p:cNvPr id="454" name="Google Shape;454;p61"/>
          <p:cNvPicPr preferRelativeResize="0"/>
          <p:nvPr/>
        </p:nvPicPr>
        <p:blipFill rotWithShape="1">
          <a:blip r:embed="rId3">
            <a:alphaModFix/>
          </a:blip>
          <a:srcRect b="0" l="0" r="0" t="0"/>
          <a:stretch/>
        </p:blipFill>
        <p:spPr>
          <a:xfrm>
            <a:off x="8154150" y="4576025"/>
            <a:ext cx="527062" cy="246600"/>
          </a:xfrm>
          <a:prstGeom prst="rect">
            <a:avLst/>
          </a:prstGeom>
          <a:noFill/>
          <a:ln>
            <a:noFill/>
          </a:ln>
        </p:spPr>
      </p:pic>
      <p:sp>
        <p:nvSpPr>
          <p:cNvPr id="455" name="Google Shape;455;p6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marR="0" rtl="0" algn="ctr">
              <a:lnSpc>
                <a:spcPct val="140000"/>
              </a:lnSpc>
              <a:spcBef>
                <a:spcPts val="0"/>
              </a:spcBef>
              <a:spcAft>
                <a:spcPts val="0"/>
              </a:spcAft>
              <a:buClr>
                <a:srgbClr val="000000"/>
              </a:buClr>
              <a:buSzPts val="800"/>
              <a:buFont typeface="Arial"/>
              <a:buNone/>
            </a:pPr>
            <a:fld id="{00000000-1234-1234-1234-123412341234}" type="slidenum">
              <a:rPr b="1" i="0" lang="en-GB" sz="800" u="none" cap="none" strike="noStrike">
                <a:solidFill>
                  <a:schemeClr val="dk1"/>
                </a:solidFill>
                <a:latin typeface="Montserrat"/>
                <a:ea typeface="Montserrat"/>
                <a:cs typeface="Montserrat"/>
                <a:sym typeface="Montserrat"/>
              </a:rPr>
              <a:t>‹#›</a:t>
            </a:fld>
            <a:endParaRPr b="0" i="0" sz="800" u="none" cap="none" strike="noStrike">
              <a:solidFill>
                <a:schemeClr val="dk1"/>
              </a:solidFill>
              <a:latin typeface="Arial"/>
              <a:ea typeface="Arial"/>
              <a:cs typeface="Arial"/>
              <a:sym typeface="Arial"/>
            </a:endParaRPr>
          </a:p>
        </p:txBody>
      </p:sp>
      <p:grpSp>
        <p:nvGrpSpPr>
          <p:cNvPr id="456" name="Google Shape;456;p61"/>
          <p:cNvGrpSpPr/>
          <p:nvPr/>
        </p:nvGrpSpPr>
        <p:grpSpPr>
          <a:xfrm rot="10800000">
            <a:off x="380488" y="356559"/>
            <a:ext cx="108498" cy="108747"/>
            <a:chOff x="2662625" y="569875"/>
            <a:chExt cx="1247100" cy="1247100"/>
          </a:xfrm>
        </p:grpSpPr>
        <p:sp>
          <p:nvSpPr>
            <p:cNvPr id="457" name="Google Shape;457;p61"/>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61"/>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9" name="Google Shape;459;p61"/>
          <p:cNvSpPr txBox="1"/>
          <p:nvPr>
            <p:ph type="title"/>
          </p:nvPr>
        </p:nvSpPr>
        <p:spPr>
          <a:xfrm>
            <a:off x="754575" y="331709"/>
            <a:ext cx="6652800" cy="141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1pPr>
            <a:lvl2pPr lvl="1" rtl="0"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2pPr>
            <a:lvl3pPr lvl="2" rtl="0"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3pPr>
            <a:lvl4pPr lvl="3" rtl="0"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4pPr>
            <a:lvl5pPr lvl="4" rtl="0"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5pPr>
            <a:lvl6pPr lvl="5" rtl="0"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6pPr>
            <a:lvl7pPr lvl="6" rtl="0"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7pPr>
            <a:lvl8pPr lvl="7" rtl="0"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8pPr>
            <a:lvl9pPr lvl="8" rtl="0" algn="l">
              <a:lnSpc>
                <a:spcPct val="100000"/>
              </a:lnSpc>
              <a:spcBef>
                <a:spcPts val="0"/>
              </a:spcBef>
              <a:spcAft>
                <a:spcPts val="0"/>
              </a:spcAft>
              <a:buSzPts val="1100"/>
              <a:buNone/>
              <a:defRPr b="1" sz="1100">
                <a:solidFill>
                  <a:schemeClr val="dk1"/>
                </a:solidFill>
                <a:latin typeface="Montserrat"/>
                <a:ea typeface="Montserrat"/>
                <a:cs typeface="Montserrat"/>
                <a:sym typeface="Montserrat"/>
              </a:defRPr>
            </a:lvl9pPr>
          </a:lstStyle>
          <a:p/>
        </p:txBody>
      </p:sp>
      <p:sp>
        <p:nvSpPr>
          <p:cNvPr id="460" name="Google Shape;460;p61"/>
          <p:cNvSpPr txBox="1"/>
          <p:nvPr>
            <p:ph idx="1" type="body"/>
          </p:nvPr>
        </p:nvSpPr>
        <p:spPr>
          <a:xfrm>
            <a:off x="737750" y="2491150"/>
            <a:ext cx="3473700" cy="1963500"/>
          </a:xfrm>
          <a:prstGeom prst="rect">
            <a:avLst/>
          </a:prstGeom>
          <a:noFill/>
          <a:ln>
            <a:noFill/>
          </a:ln>
        </p:spPr>
        <p:txBody>
          <a:bodyPr anchorCtr="0" anchor="t" bIns="0" lIns="0" spcFirstLastPara="1" rIns="0" wrap="square" tIns="0">
            <a:noAutofit/>
          </a:bodyPr>
          <a:lstStyle>
            <a:lvl1pPr indent="-304800" lvl="0" marL="457200" rtl="0" algn="l">
              <a:lnSpc>
                <a:spcPct val="90000"/>
              </a:lnSpc>
              <a:spcBef>
                <a:spcPts val="0"/>
              </a:spcBef>
              <a:spcAft>
                <a:spcPts val="0"/>
              </a:spcAft>
              <a:buClr>
                <a:schemeClr val="dk1"/>
              </a:buClr>
              <a:buSzPts val="1200"/>
              <a:buChar char="●"/>
              <a:defRPr sz="1200">
                <a:solidFill>
                  <a:schemeClr val="dk1"/>
                </a:solidFill>
              </a:defRPr>
            </a:lvl1pPr>
            <a:lvl2pPr indent="-304800" lvl="1" marL="914400" rtl="0" algn="l">
              <a:lnSpc>
                <a:spcPct val="90000"/>
              </a:lnSpc>
              <a:spcBef>
                <a:spcPts val="0"/>
              </a:spcBef>
              <a:spcAft>
                <a:spcPts val="0"/>
              </a:spcAft>
              <a:buClr>
                <a:schemeClr val="dk1"/>
              </a:buClr>
              <a:buSzPts val="1200"/>
              <a:buChar char="○"/>
              <a:defRPr sz="1200">
                <a:solidFill>
                  <a:schemeClr val="dk1"/>
                </a:solidFill>
              </a:defRPr>
            </a:lvl2pPr>
            <a:lvl3pPr indent="-304800" lvl="2" marL="1371600" rtl="0" algn="l">
              <a:lnSpc>
                <a:spcPct val="90000"/>
              </a:lnSpc>
              <a:spcBef>
                <a:spcPts val="0"/>
              </a:spcBef>
              <a:spcAft>
                <a:spcPts val="0"/>
              </a:spcAft>
              <a:buClr>
                <a:schemeClr val="dk1"/>
              </a:buClr>
              <a:buSzPts val="1200"/>
              <a:buChar char="■"/>
              <a:defRPr sz="1200">
                <a:solidFill>
                  <a:schemeClr val="dk1"/>
                </a:solidFill>
              </a:defRPr>
            </a:lvl3pPr>
            <a:lvl4pPr indent="-304800" lvl="3" marL="1828800" rtl="0" algn="l">
              <a:lnSpc>
                <a:spcPct val="90000"/>
              </a:lnSpc>
              <a:spcBef>
                <a:spcPts val="0"/>
              </a:spcBef>
              <a:spcAft>
                <a:spcPts val="0"/>
              </a:spcAft>
              <a:buClr>
                <a:schemeClr val="dk1"/>
              </a:buClr>
              <a:buSzPts val="1200"/>
              <a:buChar char="●"/>
              <a:defRPr sz="1200">
                <a:solidFill>
                  <a:schemeClr val="dk1"/>
                </a:solidFill>
              </a:defRPr>
            </a:lvl4pPr>
            <a:lvl5pPr indent="-304800" lvl="4" marL="2286000" rtl="0" algn="l">
              <a:lnSpc>
                <a:spcPct val="90000"/>
              </a:lnSpc>
              <a:spcBef>
                <a:spcPts val="0"/>
              </a:spcBef>
              <a:spcAft>
                <a:spcPts val="0"/>
              </a:spcAft>
              <a:buClr>
                <a:schemeClr val="dk1"/>
              </a:buClr>
              <a:buSzPts val="1200"/>
              <a:buChar char="○"/>
              <a:defRPr sz="1200">
                <a:solidFill>
                  <a:schemeClr val="dk1"/>
                </a:solidFill>
              </a:defRPr>
            </a:lvl5pPr>
            <a:lvl6pPr indent="-304800" lvl="5" marL="2743200" rtl="0" algn="l">
              <a:lnSpc>
                <a:spcPct val="90000"/>
              </a:lnSpc>
              <a:spcBef>
                <a:spcPts val="0"/>
              </a:spcBef>
              <a:spcAft>
                <a:spcPts val="0"/>
              </a:spcAft>
              <a:buClr>
                <a:schemeClr val="dk1"/>
              </a:buClr>
              <a:buSzPts val="1200"/>
              <a:buChar char="■"/>
              <a:defRPr sz="1200">
                <a:solidFill>
                  <a:schemeClr val="dk1"/>
                </a:solidFill>
              </a:defRPr>
            </a:lvl6pPr>
            <a:lvl7pPr indent="-304800" lvl="6" marL="3200400" rtl="0" algn="l">
              <a:lnSpc>
                <a:spcPct val="90000"/>
              </a:lnSpc>
              <a:spcBef>
                <a:spcPts val="0"/>
              </a:spcBef>
              <a:spcAft>
                <a:spcPts val="0"/>
              </a:spcAft>
              <a:buClr>
                <a:schemeClr val="dk1"/>
              </a:buClr>
              <a:buSzPts val="1200"/>
              <a:buChar char="●"/>
              <a:defRPr sz="1200">
                <a:solidFill>
                  <a:schemeClr val="dk1"/>
                </a:solidFill>
              </a:defRPr>
            </a:lvl7pPr>
            <a:lvl8pPr indent="-304800" lvl="7" marL="3657600" rtl="0" algn="l">
              <a:lnSpc>
                <a:spcPct val="90000"/>
              </a:lnSpc>
              <a:spcBef>
                <a:spcPts val="0"/>
              </a:spcBef>
              <a:spcAft>
                <a:spcPts val="0"/>
              </a:spcAft>
              <a:buClr>
                <a:schemeClr val="dk1"/>
              </a:buClr>
              <a:buSzPts val="1200"/>
              <a:buChar char="○"/>
              <a:defRPr sz="1200">
                <a:solidFill>
                  <a:schemeClr val="dk1"/>
                </a:solidFill>
              </a:defRPr>
            </a:lvl8pPr>
            <a:lvl9pPr indent="-304800" lvl="8" marL="4114800" rtl="0" algn="l">
              <a:lnSpc>
                <a:spcPct val="90000"/>
              </a:lnSpc>
              <a:spcBef>
                <a:spcPts val="0"/>
              </a:spcBef>
              <a:spcAft>
                <a:spcPts val="0"/>
              </a:spcAft>
              <a:buClr>
                <a:schemeClr val="dk1"/>
              </a:buClr>
              <a:buSzPts val="1200"/>
              <a:buChar char="■"/>
              <a:defRPr sz="1200">
                <a:solidFill>
                  <a:schemeClr val="dk1"/>
                </a:solidFill>
              </a:defRPr>
            </a:lvl9pPr>
          </a:lstStyle>
          <a:p/>
        </p:txBody>
      </p:sp>
      <p:sp>
        <p:nvSpPr>
          <p:cNvPr id="461" name="Google Shape;461;p61"/>
          <p:cNvSpPr txBox="1"/>
          <p:nvPr>
            <p:ph idx="2" type="subTitle"/>
          </p:nvPr>
        </p:nvSpPr>
        <p:spPr>
          <a:xfrm>
            <a:off x="741679" y="1260875"/>
            <a:ext cx="3473700" cy="81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000"/>
              <a:buNone/>
              <a:defRPr sz="1800"/>
            </a:lvl1pPr>
            <a:lvl2pPr lvl="1" rtl="0" algn="l">
              <a:lnSpc>
                <a:spcPct val="90000"/>
              </a:lnSpc>
              <a:spcBef>
                <a:spcPts val="0"/>
              </a:spcBef>
              <a:spcAft>
                <a:spcPts val="0"/>
              </a:spcAft>
              <a:buSzPts val="1000"/>
              <a:buNone/>
              <a:defRPr sz="1800"/>
            </a:lvl2pPr>
            <a:lvl3pPr lvl="2" rtl="0" algn="l">
              <a:lnSpc>
                <a:spcPct val="90000"/>
              </a:lnSpc>
              <a:spcBef>
                <a:spcPts val="0"/>
              </a:spcBef>
              <a:spcAft>
                <a:spcPts val="0"/>
              </a:spcAft>
              <a:buSzPts val="1000"/>
              <a:buNone/>
              <a:defRPr sz="1800"/>
            </a:lvl3pPr>
            <a:lvl4pPr lvl="3" rtl="0" algn="l">
              <a:lnSpc>
                <a:spcPct val="90000"/>
              </a:lnSpc>
              <a:spcBef>
                <a:spcPts val="0"/>
              </a:spcBef>
              <a:spcAft>
                <a:spcPts val="0"/>
              </a:spcAft>
              <a:buSzPts val="1000"/>
              <a:buNone/>
              <a:defRPr sz="1800"/>
            </a:lvl4pPr>
            <a:lvl5pPr lvl="4" rtl="0" algn="l">
              <a:lnSpc>
                <a:spcPct val="90000"/>
              </a:lnSpc>
              <a:spcBef>
                <a:spcPts val="0"/>
              </a:spcBef>
              <a:spcAft>
                <a:spcPts val="0"/>
              </a:spcAft>
              <a:buSzPts val="1000"/>
              <a:buNone/>
              <a:defRPr sz="1800"/>
            </a:lvl5pPr>
            <a:lvl6pPr lvl="5" rtl="0" algn="l">
              <a:lnSpc>
                <a:spcPct val="90000"/>
              </a:lnSpc>
              <a:spcBef>
                <a:spcPts val="0"/>
              </a:spcBef>
              <a:spcAft>
                <a:spcPts val="0"/>
              </a:spcAft>
              <a:buSzPts val="1000"/>
              <a:buNone/>
              <a:defRPr sz="1800"/>
            </a:lvl6pPr>
            <a:lvl7pPr lvl="6" rtl="0" algn="l">
              <a:lnSpc>
                <a:spcPct val="90000"/>
              </a:lnSpc>
              <a:spcBef>
                <a:spcPts val="0"/>
              </a:spcBef>
              <a:spcAft>
                <a:spcPts val="0"/>
              </a:spcAft>
              <a:buSzPts val="1000"/>
              <a:buNone/>
              <a:defRPr sz="1800"/>
            </a:lvl7pPr>
            <a:lvl8pPr lvl="7" rtl="0" algn="l">
              <a:lnSpc>
                <a:spcPct val="90000"/>
              </a:lnSpc>
              <a:spcBef>
                <a:spcPts val="0"/>
              </a:spcBef>
              <a:spcAft>
                <a:spcPts val="0"/>
              </a:spcAft>
              <a:buSzPts val="1000"/>
              <a:buNone/>
              <a:defRPr sz="1800"/>
            </a:lvl8pPr>
            <a:lvl9pPr lvl="8" rtl="0" algn="l">
              <a:lnSpc>
                <a:spcPct val="90000"/>
              </a:lnSpc>
              <a:spcBef>
                <a:spcPts val="0"/>
              </a:spcBef>
              <a:spcAft>
                <a:spcPts val="0"/>
              </a:spcAft>
              <a:buSzPts val="1000"/>
              <a:buNone/>
              <a:defRPr sz="18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1">
  <p:cSld name="BLANK_4_5_2">
    <p:bg>
      <p:bgPr>
        <a:blipFill>
          <a:blip r:embed="rId2">
            <a:alphaModFix/>
          </a:blip>
          <a:stretch>
            <a:fillRect/>
          </a:stretch>
        </a:blipFill>
      </p:bgPr>
    </p:bg>
    <p:spTree>
      <p:nvGrpSpPr>
        <p:cNvPr id="462" name="Shape 462"/>
        <p:cNvGrpSpPr/>
        <p:nvPr/>
      </p:nvGrpSpPr>
      <p:grpSpPr>
        <a:xfrm>
          <a:off x="0" y="0"/>
          <a:ext cx="0" cy="0"/>
          <a:chOff x="0" y="0"/>
          <a:chExt cx="0" cy="0"/>
        </a:xfrm>
      </p:grpSpPr>
      <p:pic>
        <p:nvPicPr>
          <p:cNvPr id="463" name="Google Shape;463;p62"/>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464" name="Google Shape;464;p6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latin typeface="Montserrat"/>
                <a:ea typeface="Montserrat"/>
                <a:cs typeface="Montserrat"/>
                <a:sym typeface="Montserrat"/>
              </a:rPr>
              <a:t>‹#›</a:t>
            </a:fld>
            <a:endParaRPr sz="800"/>
          </a:p>
        </p:txBody>
      </p:sp>
      <p:grpSp>
        <p:nvGrpSpPr>
          <p:cNvPr id="465" name="Google Shape;465;p62"/>
          <p:cNvGrpSpPr/>
          <p:nvPr/>
        </p:nvGrpSpPr>
        <p:grpSpPr>
          <a:xfrm rot="10800000">
            <a:off x="380487" y="356559"/>
            <a:ext cx="108498" cy="108747"/>
            <a:chOff x="2662625" y="569875"/>
            <a:chExt cx="1247100" cy="1247100"/>
          </a:xfrm>
        </p:grpSpPr>
        <p:sp>
          <p:nvSpPr>
            <p:cNvPr id="466" name="Google Shape;466;p62"/>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467" name="Google Shape;467;p62"/>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468" name="Google Shape;468;p62"/>
          <p:cNvSpPr txBox="1"/>
          <p:nvPr>
            <p:ph type="title"/>
          </p:nvPr>
        </p:nvSpPr>
        <p:spPr>
          <a:xfrm>
            <a:off x="739825" y="337075"/>
            <a:ext cx="5424300" cy="174300"/>
          </a:xfrm>
          <a:prstGeom prst="rect">
            <a:avLst/>
          </a:prstGeom>
        </p:spPr>
        <p:txBody>
          <a:bodyPr anchorCtr="0" anchor="t" bIns="0" lIns="0" spcFirstLastPara="1" rIns="0" wrap="square" tIns="0">
            <a:noAutofit/>
          </a:bodyPr>
          <a:lstStyle>
            <a:lvl1pPr lvl="0" rtl="0">
              <a:spcBef>
                <a:spcPts val="0"/>
              </a:spcBef>
              <a:spcAft>
                <a:spcPts val="0"/>
              </a:spcAft>
              <a:buNone/>
              <a:defRPr sz="1000">
                <a:latin typeface="Montserrat Light"/>
                <a:ea typeface="Montserrat Light"/>
                <a:cs typeface="Montserrat Light"/>
                <a:sym typeface="Montserrat Light"/>
              </a:defRPr>
            </a:lvl1pPr>
            <a:lvl2pPr lvl="1" rtl="0">
              <a:spcBef>
                <a:spcPts val="0"/>
              </a:spcBef>
              <a:spcAft>
                <a:spcPts val="0"/>
              </a:spcAft>
              <a:buNone/>
              <a:defRPr sz="1000">
                <a:latin typeface="Montserrat Light"/>
                <a:ea typeface="Montserrat Light"/>
                <a:cs typeface="Montserrat Light"/>
                <a:sym typeface="Montserrat Light"/>
              </a:defRPr>
            </a:lvl2pPr>
            <a:lvl3pPr lvl="2" rtl="0">
              <a:spcBef>
                <a:spcPts val="0"/>
              </a:spcBef>
              <a:spcAft>
                <a:spcPts val="0"/>
              </a:spcAft>
              <a:buNone/>
              <a:defRPr sz="1000">
                <a:latin typeface="Montserrat Light"/>
                <a:ea typeface="Montserrat Light"/>
                <a:cs typeface="Montserrat Light"/>
                <a:sym typeface="Montserrat Light"/>
              </a:defRPr>
            </a:lvl3pPr>
            <a:lvl4pPr lvl="3" rtl="0">
              <a:spcBef>
                <a:spcPts val="0"/>
              </a:spcBef>
              <a:spcAft>
                <a:spcPts val="0"/>
              </a:spcAft>
              <a:buNone/>
              <a:defRPr sz="1000">
                <a:latin typeface="Montserrat Light"/>
                <a:ea typeface="Montserrat Light"/>
                <a:cs typeface="Montserrat Light"/>
                <a:sym typeface="Montserrat Light"/>
              </a:defRPr>
            </a:lvl4pPr>
            <a:lvl5pPr lvl="4" rtl="0">
              <a:spcBef>
                <a:spcPts val="0"/>
              </a:spcBef>
              <a:spcAft>
                <a:spcPts val="0"/>
              </a:spcAft>
              <a:buNone/>
              <a:defRPr sz="1000">
                <a:latin typeface="Montserrat Light"/>
                <a:ea typeface="Montserrat Light"/>
                <a:cs typeface="Montserrat Light"/>
                <a:sym typeface="Montserrat Light"/>
              </a:defRPr>
            </a:lvl5pPr>
            <a:lvl6pPr lvl="5" rtl="0">
              <a:spcBef>
                <a:spcPts val="0"/>
              </a:spcBef>
              <a:spcAft>
                <a:spcPts val="0"/>
              </a:spcAft>
              <a:buNone/>
              <a:defRPr sz="1000">
                <a:latin typeface="Montserrat Light"/>
                <a:ea typeface="Montserrat Light"/>
                <a:cs typeface="Montserrat Light"/>
                <a:sym typeface="Montserrat Light"/>
              </a:defRPr>
            </a:lvl6pPr>
            <a:lvl7pPr lvl="6" rtl="0">
              <a:spcBef>
                <a:spcPts val="0"/>
              </a:spcBef>
              <a:spcAft>
                <a:spcPts val="0"/>
              </a:spcAft>
              <a:buNone/>
              <a:defRPr sz="1000">
                <a:latin typeface="Montserrat Light"/>
                <a:ea typeface="Montserrat Light"/>
                <a:cs typeface="Montserrat Light"/>
                <a:sym typeface="Montserrat Light"/>
              </a:defRPr>
            </a:lvl7pPr>
            <a:lvl8pPr lvl="7" rtl="0">
              <a:spcBef>
                <a:spcPts val="0"/>
              </a:spcBef>
              <a:spcAft>
                <a:spcPts val="0"/>
              </a:spcAft>
              <a:buNone/>
              <a:defRPr sz="1000">
                <a:latin typeface="Montserrat Light"/>
                <a:ea typeface="Montserrat Light"/>
                <a:cs typeface="Montserrat Light"/>
                <a:sym typeface="Montserrat Light"/>
              </a:defRPr>
            </a:lvl8pPr>
            <a:lvl9pPr lvl="8" rtl="0">
              <a:spcBef>
                <a:spcPts val="0"/>
              </a:spcBef>
              <a:spcAft>
                <a:spcPts val="0"/>
              </a:spcAft>
              <a:buNone/>
              <a:defRPr sz="1000">
                <a:latin typeface="Montserrat Light"/>
                <a:ea typeface="Montserrat Light"/>
                <a:cs typeface="Montserrat Light"/>
                <a:sym typeface="Montserrat Ligh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Empty Slide">
  <p:cSld name="BLANK_4_1_8">
    <p:bg>
      <p:bgPr>
        <a:noFill/>
      </p:bgPr>
    </p:bg>
    <p:spTree>
      <p:nvGrpSpPr>
        <p:cNvPr id="41" name="Shape 41"/>
        <p:cNvGrpSpPr/>
        <p:nvPr/>
      </p:nvGrpSpPr>
      <p:grpSpPr>
        <a:xfrm>
          <a:off x="0" y="0"/>
          <a:ext cx="0" cy="0"/>
          <a:chOff x="0" y="0"/>
          <a:chExt cx="0" cy="0"/>
        </a:xfrm>
      </p:grpSpPr>
      <p:sp>
        <p:nvSpPr>
          <p:cNvPr id="42" name="Google Shape;42;p7"/>
          <p:cNvSpPr/>
          <p:nvPr/>
        </p:nvSpPr>
        <p:spPr>
          <a:xfrm>
            <a:off x="0" y="0"/>
            <a:ext cx="9151500" cy="5162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43" name="Google Shape;43;p7"/>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4" name="Google Shape;44;p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1 1">
  <p:cSld name="BLANK_4_5_2_1">
    <p:bg>
      <p:bgPr>
        <a:blipFill>
          <a:blip r:embed="rId2">
            <a:alphaModFix/>
          </a:blip>
          <a:stretch>
            <a:fillRect/>
          </a:stretch>
        </a:blipFill>
      </p:bgPr>
    </p:bg>
    <p:spTree>
      <p:nvGrpSpPr>
        <p:cNvPr id="469" name="Shape 469"/>
        <p:cNvGrpSpPr/>
        <p:nvPr/>
      </p:nvGrpSpPr>
      <p:grpSpPr>
        <a:xfrm>
          <a:off x="0" y="0"/>
          <a:ext cx="0" cy="0"/>
          <a:chOff x="0" y="0"/>
          <a:chExt cx="0" cy="0"/>
        </a:xfrm>
      </p:grpSpPr>
      <p:pic>
        <p:nvPicPr>
          <p:cNvPr id="470" name="Google Shape;470;p63"/>
          <p:cNvPicPr preferRelativeResize="0"/>
          <p:nvPr/>
        </p:nvPicPr>
        <p:blipFill>
          <a:blip r:embed="rId3">
            <a:alphaModFix/>
          </a:blip>
          <a:stretch>
            <a:fillRect/>
          </a:stretch>
        </p:blipFill>
        <p:spPr>
          <a:xfrm>
            <a:off x="8154150" y="4576025"/>
            <a:ext cx="585625" cy="274000"/>
          </a:xfrm>
          <a:prstGeom prst="rect">
            <a:avLst/>
          </a:prstGeom>
          <a:noFill/>
          <a:ln>
            <a:noFill/>
          </a:ln>
        </p:spPr>
      </p:pic>
      <p:sp>
        <p:nvSpPr>
          <p:cNvPr id="471" name="Google Shape;471;p6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latin typeface="Montserrat"/>
                <a:ea typeface="Montserrat"/>
                <a:cs typeface="Montserrat"/>
                <a:sym typeface="Montserrat"/>
              </a:rPr>
              <a:t>‹#›</a:t>
            </a:fld>
            <a:endParaRPr sz="800"/>
          </a:p>
        </p:txBody>
      </p:sp>
      <p:grpSp>
        <p:nvGrpSpPr>
          <p:cNvPr id="472" name="Google Shape;472;p63"/>
          <p:cNvGrpSpPr/>
          <p:nvPr/>
        </p:nvGrpSpPr>
        <p:grpSpPr>
          <a:xfrm rot="10800000">
            <a:off x="380487" y="356559"/>
            <a:ext cx="108498" cy="108747"/>
            <a:chOff x="2662625" y="569875"/>
            <a:chExt cx="1247100" cy="1247100"/>
          </a:xfrm>
        </p:grpSpPr>
        <p:sp>
          <p:nvSpPr>
            <p:cNvPr id="473" name="Google Shape;473;p63"/>
            <p:cNvSpPr/>
            <p:nvPr/>
          </p:nvSpPr>
          <p:spPr>
            <a:xfrm>
              <a:off x="2662625" y="5698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sp>
          <p:nvSpPr>
            <p:cNvPr id="474" name="Google Shape;474;p63"/>
            <p:cNvSpPr/>
            <p:nvPr/>
          </p:nvSpPr>
          <p:spPr>
            <a:xfrm rot="-5400000">
              <a:off x="2228225" y="1004275"/>
              <a:ext cx="1247100" cy="378300"/>
            </a:xfrm>
            <a:prstGeom prst="rect">
              <a:avLst/>
            </a:prstGeom>
            <a:solidFill>
              <a:srgbClr val="AE132A"/>
            </a:solidFill>
            <a:ln>
              <a:noFill/>
            </a:ln>
          </p:spPr>
          <p:txBody>
            <a:bodyPr anchorCtr="0" anchor="ctr" bIns="137225" lIns="137225" spcFirstLastPara="1" rIns="137225" wrap="square" tIns="137225">
              <a:noAutofit/>
            </a:bodyPr>
            <a:lstStyle/>
            <a:p>
              <a:pPr indent="0" lvl="0" marL="0" rtl="0" algn="l">
                <a:spcBef>
                  <a:spcPts val="0"/>
                </a:spcBef>
                <a:spcAft>
                  <a:spcPts val="0"/>
                </a:spcAft>
                <a:buNone/>
              </a:pPr>
              <a:r>
                <a:t/>
              </a:r>
              <a:endParaRPr/>
            </a:p>
          </p:txBody>
        </p:sp>
      </p:grpSp>
      <p:sp>
        <p:nvSpPr>
          <p:cNvPr id="475" name="Google Shape;475;p63"/>
          <p:cNvSpPr txBox="1"/>
          <p:nvPr>
            <p:ph type="title"/>
          </p:nvPr>
        </p:nvSpPr>
        <p:spPr>
          <a:xfrm>
            <a:off x="739825" y="337075"/>
            <a:ext cx="5424300" cy="174300"/>
          </a:xfrm>
          <a:prstGeom prst="rect">
            <a:avLst/>
          </a:prstGeom>
        </p:spPr>
        <p:txBody>
          <a:bodyPr anchorCtr="0" anchor="t" bIns="0" lIns="0" spcFirstLastPara="1" rIns="0" wrap="square" tIns="0">
            <a:noAutofit/>
          </a:bodyPr>
          <a:lstStyle>
            <a:lvl1pPr lvl="0" rtl="0">
              <a:spcBef>
                <a:spcPts val="0"/>
              </a:spcBef>
              <a:spcAft>
                <a:spcPts val="0"/>
              </a:spcAft>
              <a:buNone/>
              <a:defRPr sz="1000">
                <a:latin typeface="Montserrat Light"/>
                <a:ea typeface="Montserrat Light"/>
                <a:cs typeface="Montserrat Light"/>
                <a:sym typeface="Montserrat Light"/>
              </a:defRPr>
            </a:lvl1pPr>
            <a:lvl2pPr lvl="1" rtl="0">
              <a:spcBef>
                <a:spcPts val="0"/>
              </a:spcBef>
              <a:spcAft>
                <a:spcPts val="0"/>
              </a:spcAft>
              <a:buNone/>
              <a:defRPr sz="1000">
                <a:latin typeface="Montserrat Light"/>
                <a:ea typeface="Montserrat Light"/>
                <a:cs typeface="Montserrat Light"/>
                <a:sym typeface="Montserrat Light"/>
              </a:defRPr>
            </a:lvl2pPr>
            <a:lvl3pPr lvl="2" rtl="0">
              <a:spcBef>
                <a:spcPts val="0"/>
              </a:spcBef>
              <a:spcAft>
                <a:spcPts val="0"/>
              </a:spcAft>
              <a:buNone/>
              <a:defRPr sz="1000">
                <a:latin typeface="Montserrat Light"/>
                <a:ea typeface="Montserrat Light"/>
                <a:cs typeface="Montserrat Light"/>
                <a:sym typeface="Montserrat Light"/>
              </a:defRPr>
            </a:lvl3pPr>
            <a:lvl4pPr lvl="3" rtl="0">
              <a:spcBef>
                <a:spcPts val="0"/>
              </a:spcBef>
              <a:spcAft>
                <a:spcPts val="0"/>
              </a:spcAft>
              <a:buNone/>
              <a:defRPr sz="1000">
                <a:latin typeface="Montserrat Light"/>
                <a:ea typeface="Montserrat Light"/>
                <a:cs typeface="Montserrat Light"/>
                <a:sym typeface="Montserrat Light"/>
              </a:defRPr>
            </a:lvl4pPr>
            <a:lvl5pPr lvl="4" rtl="0">
              <a:spcBef>
                <a:spcPts val="0"/>
              </a:spcBef>
              <a:spcAft>
                <a:spcPts val="0"/>
              </a:spcAft>
              <a:buNone/>
              <a:defRPr sz="1000">
                <a:latin typeface="Montserrat Light"/>
                <a:ea typeface="Montserrat Light"/>
                <a:cs typeface="Montserrat Light"/>
                <a:sym typeface="Montserrat Light"/>
              </a:defRPr>
            </a:lvl5pPr>
            <a:lvl6pPr lvl="5" rtl="0">
              <a:spcBef>
                <a:spcPts val="0"/>
              </a:spcBef>
              <a:spcAft>
                <a:spcPts val="0"/>
              </a:spcAft>
              <a:buNone/>
              <a:defRPr sz="1000">
                <a:latin typeface="Montserrat Light"/>
                <a:ea typeface="Montserrat Light"/>
                <a:cs typeface="Montserrat Light"/>
                <a:sym typeface="Montserrat Light"/>
              </a:defRPr>
            </a:lvl6pPr>
            <a:lvl7pPr lvl="6" rtl="0">
              <a:spcBef>
                <a:spcPts val="0"/>
              </a:spcBef>
              <a:spcAft>
                <a:spcPts val="0"/>
              </a:spcAft>
              <a:buNone/>
              <a:defRPr sz="1000">
                <a:latin typeface="Montserrat Light"/>
                <a:ea typeface="Montserrat Light"/>
                <a:cs typeface="Montserrat Light"/>
                <a:sym typeface="Montserrat Light"/>
              </a:defRPr>
            </a:lvl7pPr>
            <a:lvl8pPr lvl="7" rtl="0">
              <a:spcBef>
                <a:spcPts val="0"/>
              </a:spcBef>
              <a:spcAft>
                <a:spcPts val="0"/>
              </a:spcAft>
              <a:buNone/>
              <a:defRPr sz="1000">
                <a:latin typeface="Montserrat Light"/>
                <a:ea typeface="Montserrat Light"/>
                <a:cs typeface="Montserrat Light"/>
                <a:sym typeface="Montserrat Light"/>
              </a:defRPr>
            </a:lvl8pPr>
            <a:lvl9pPr lvl="8" rtl="0">
              <a:spcBef>
                <a:spcPts val="0"/>
              </a:spcBef>
              <a:spcAft>
                <a:spcPts val="0"/>
              </a:spcAft>
              <a:buNone/>
              <a:defRPr sz="1000">
                <a:latin typeface="Montserrat Light"/>
                <a:ea typeface="Montserrat Light"/>
                <a:cs typeface="Montserrat Light"/>
                <a:sym typeface="Montserrat Light"/>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hapter Slide Light">
  <p:cSld name="CUSTOM_2">
    <p:spTree>
      <p:nvGrpSpPr>
        <p:cNvPr id="479" name="Shape 479"/>
        <p:cNvGrpSpPr/>
        <p:nvPr/>
      </p:nvGrpSpPr>
      <p:grpSpPr>
        <a:xfrm>
          <a:off x="0" y="0"/>
          <a:ext cx="0" cy="0"/>
          <a:chOff x="0" y="0"/>
          <a:chExt cx="0" cy="0"/>
        </a:xfrm>
      </p:grpSpPr>
      <p:pic>
        <p:nvPicPr>
          <p:cNvPr id="480" name="Google Shape;480;p65"/>
          <p:cNvPicPr preferRelativeResize="0"/>
          <p:nvPr/>
        </p:nvPicPr>
        <p:blipFill>
          <a:blip r:embed="rId2">
            <a:alphaModFix/>
          </a:blip>
          <a:stretch>
            <a:fillRect/>
          </a:stretch>
        </p:blipFill>
        <p:spPr>
          <a:xfrm>
            <a:off x="719575" y="723601"/>
            <a:ext cx="1410001" cy="659725"/>
          </a:xfrm>
          <a:prstGeom prst="rect">
            <a:avLst/>
          </a:prstGeom>
          <a:noFill/>
          <a:ln>
            <a:noFill/>
          </a:ln>
        </p:spPr>
      </p:pic>
      <p:sp>
        <p:nvSpPr>
          <p:cNvPr id="481" name="Google Shape;481;p65"/>
          <p:cNvSpPr txBox="1"/>
          <p:nvPr>
            <p:ph type="ctrTitle"/>
          </p:nvPr>
        </p:nvSpPr>
        <p:spPr>
          <a:xfrm>
            <a:off x="1250150" y="1941725"/>
            <a:ext cx="6643800" cy="907200"/>
          </a:xfrm>
          <a:prstGeom prst="rect">
            <a:avLst/>
          </a:prstGeom>
        </p:spPr>
        <p:txBody>
          <a:bodyPr anchorCtr="0" anchor="ctr" bIns="0" lIns="0" spcFirstLastPara="1" rIns="0" wrap="square" tIns="0">
            <a:noAutofit/>
          </a:bodyPr>
          <a:lstStyle>
            <a:lvl1pPr lvl="0" rtl="0" algn="ctr">
              <a:spcBef>
                <a:spcPts val="0"/>
              </a:spcBef>
              <a:spcAft>
                <a:spcPts val="0"/>
              </a:spcAft>
              <a:buSzPts val="5000"/>
              <a:buNone/>
              <a:defRPr sz="5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82" name="Google Shape;482;p65"/>
          <p:cNvSpPr txBox="1"/>
          <p:nvPr>
            <p:ph idx="1" type="subTitle"/>
          </p:nvPr>
        </p:nvSpPr>
        <p:spPr>
          <a:xfrm>
            <a:off x="311700" y="3263213"/>
            <a:ext cx="8520600" cy="486000"/>
          </a:xfrm>
          <a:prstGeom prst="rect">
            <a:avLst/>
          </a:prstGeom>
        </p:spPr>
        <p:txBody>
          <a:bodyPr anchorCtr="0" anchor="ctr" bIns="0" lIns="0" spcFirstLastPara="1" rIns="0" wrap="square" tIns="0">
            <a:noAutofit/>
          </a:bodyPr>
          <a:lstStyle>
            <a:lvl1pPr lvl="0" rtl="0" algn="ctr">
              <a:lnSpc>
                <a:spcPct val="100000"/>
              </a:lnSpc>
              <a:spcBef>
                <a:spcPts val="0"/>
              </a:spcBef>
              <a:spcAft>
                <a:spcPts val="0"/>
              </a:spcAft>
              <a:buClr>
                <a:schemeClr val="accent4"/>
              </a:buClr>
              <a:buSzPts val="3000"/>
              <a:buNone/>
              <a:defRPr b="1" sz="3000">
                <a:solidFill>
                  <a:schemeClr val="accent4"/>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483" name="Google Shape;483;p65"/>
          <p:cNvPicPr preferRelativeResize="0"/>
          <p:nvPr/>
        </p:nvPicPr>
        <p:blipFill>
          <a:blip r:embed="rId3">
            <a:alphaModFix/>
          </a:blip>
          <a:stretch>
            <a:fillRect/>
          </a:stretch>
        </p:blipFill>
        <p:spPr>
          <a:xfrm>
            <a:off x="8154150" y="4576025"/>
            <a:ext cx="584957" cy="273687"/>
          </a:xfrm>
          <a:prstGeom prst="rect">
            <a:avLst/>
          </a:prstGeom>
          <a:noFill/>
          <a:ln>
            <a:noFill/>
          </a:ln>
        </p:spPr>
      </p:pic>
      <p:sp>
        <p:nvSpPr>
          <p:cNvPr id="484" name="Google Shape;484;p6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Blank Text Slide">
  <p:cSld name="BLANK_4">
    <p:bg>
      <p:bgPr>
        <a:solidFill>
          <a:schemeClr val="accent3"/>
        </a:solidFill>
      </p:bgPr>
    </p:bg>
    <p:spTree>
      <p:nvGrpSpPr>
        <p:cNvPr id="485" name="Shape 485"/>
        <p:cNvGrpSpPr/>
        <p:nvPr/>
      </p:nvGrpSpPr>
      <p:grpSpPr>
        <a:xfrm>
          <a:off x="0" y="0"/>
          <a:ext cx="0" cy="0"/>
          <a:chOff x="0" y="0"/>
          <a:chExt cx="0" cy="0"/>
        </a:xfrm>
      </p:grpSpPr>
      <p:sp>
        <p:nvSpPr>
          <p:cNvPr id="486" name="Google Shape;486;p66"/>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487" name="Google Shape;487;p66"/>
          <p:cNvSpPr txBox="1"/>
          <p:nvPr>
            <p:ph idx="2" type="subTitle"/>
          </p:nvPr>
        </p:nvSpPr>
        <p:spPr>
          <a:xfrm>
            <a:off x="566250" y="812850"/>
            <a:ext cx="6648900" cy="5034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488" name="Google Shape;488;p66"/>
          <p:cNvSpPr txBox="1"/>
          <p:nvPr>
            <p:ph idx="3" type="body"/>
          </p:nvPr>
        </p:nvSpPr>
        <p:spPr>
          <a:xfrm>
            <a:off x="566250" y="1522075"/>
            <a:ext cx="8040900" cy="2638500"/>
          </a:xfrm>
          <a:prstGeom prst="rect">
            <a:avLst/>
          </a:prstGeom>
        </p:spPr>
        <p:txBody>
          <a:bodyPr anchorCtr="0" anchor="t" bIns="0" lIns="0" spcFirstLastPara="1" rIns="0" wrap="square" tIns="0">
            <a:sp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pic>
        <p:nvPicPr>
          <p:cNvPr id="489" name="Google Shape;489;p66"/>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90" name="Google Shape;490;p6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Blank Text Slide DARK">
  <p:cSld name="BLANK_4_2">
    <p:bg>
      <p:bgPr>
        <a:solidFill>
          <a:schemeClr val="dk1"/>
        </a:solidFill>
      </p:bgPr>
    </p:bg>
    <p:spTree>
      <p:nvGrpSpPr>
        <p:cNvPr id="491" name="Shape 491"/>
        <p:cNvGrpSpPr/>
        <p:nvPr/>
      </p:nvGrpSpPr>
      <p:grpSpPr>
        <a:xfrm>
          <a:off x="0" y="0"/>
          <a:ext cx="0" cy="0"/>
          <a:chOff x="0" y="0"/>
          <a:chExt cx="0" cy="0"/>
        </a:xfrm>
      </p:grpSpPr>
      <p:sp>
        <p:nvSpPr>
          <p:cNvPr id="492" name="Google Shape;492;p67"/>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Clr>
                <a:schemeClr val="accent3"/>
              </a:buClr>
              <a:buSzPts val="1000"/>
              <a:buNone/>
              <a:defRPr b="1">
                <a:solidFill>
                  <a:schemeClr val="accent3"/>
                </a:solidFill>
              </a:defRPr>
            </a:lvl1pPr>
            <a:lvl2pPr lvl="1" rtl="0">
              <a:spcBef>
                <a:spcPts val="0"/>
              </a:spcBef>
              <a:spcAft>
                <a:spcPts val="0"/>
              </a:spcAft>
              <a:buClr>
                <a:schemeClr val="accent3"/>
              </a:buClr>
              <a:buSzPts val="1000"/>
              <a:buNone/>
              <a:defRPr>
                <a:solidFill>
                  <a:schemeClr val="accent3"/>
                </a:solidFill>
              </a:defRPr>
            </a:lvl2pPr>
            <a:lvl3pPr lvl="2" rtl="0">
              <a:spcBef>
                <a:spcPts val="0"/>
              </a:spcBef>
              <a:spcAft>
                <a:spcPts val="0"/>
              </a:spcAft>
              <a:buClr>
                <a:schemeClr val="accent3"/>
              </a:buClr>
              <a:buSzPts val="1000"/>
              <a:buNone/>
              <a:defRPr>
                <a:solidFill>
                  <a:schemeClr val="accent3"/>
                </a:solidFill>
              </a:defRPr>
            </a:lvl3pPr>
            <a:lvl4pPr lvl="3" rtl="0">
              <a:spcBef>
                <a:spcPts val="0"/>
              </a:spcBef>
              <a:spcAft>
                <a:spcPts val="0"/>
              </a:spcAft>
              <a:buClr>
                <a:schemeClr val="accent3"/>
              </a:buClr>
              <a:buSzPts val="1000"/>
              <a:buNone/>
              <a:defRPr>
                <a:solidFill>
                  <a:schemeClr val="accent3"/>
                </a:solidFill>
              </a:defRPr>
            </a:lvl4pPr>
            <a:lvl5pPr lvl="4" rtl="0">
              <a:spcBef>
                <a:spcPts val="0"/>
              </a:spcBef>
              <a:spcAft>
                <a:spcPts val="0"/>
              </a:spcAft>
              <a:buClr>
                <a:schemeClr val="accent3"/>
              </a:buClr>
              <a:buSzPts val="1000"/>
              <a:buNone/>
              <a:defRPr>
                <a:solidFill>
                  <a:schemeClr val="accent3"/>
                </a:solidFill>
              </a:defRPr>
            </a:lvl5pPr>
            <a:lvl6pPr lvl="5" rtl="0">
              <a:spcBef>
                <a:spcPts val="0"/>
              </a:spcBef>
              <a:spcAft>
                <a:spcPts val="0"/>
              </a:spcAft>
              <a:buClr>
                <a:schemeClr val="accent3"/>
              </a:buClr>
              <a:buSzPts val="1000"/>
              <a:buNone/>
              <a:defRPr>
                <a:solidFill>
                  <a:schemeClr val="accent3"/>
                </a:solidFill>
              </a:defRPr>
            </a:lvl6pPr>
            <a:lvl7pPr lvl="6" rtl="0">
              <a:spcBef>
                <a:spcPts val="0"/>
              </a:spcBef>
              <a:spcAft>
                <a:spcPts val="0"/>
              </a:spcAft>
              <a:buClr>
                <a:schemeClr val="accent3"/>
              </a:buClr>
              <a:buSzPts val="1000"/>
              <a:buNone/>
              <a:defRPr>
                <a:solidFill>
                  <a:schemeClr val="accent3"/>
                </a:solidFill>
              </a:defRPr>
            </a:lvl7pPr>
            <a:lvl8pPr lvl="7" rtl="0">
              <a:spcBef>
                <a:spcPts val="0"/>
              </a:spcBef>
              <a:spcAft>
                <a:spcPts val="0"/>
              </a:spcAft>
              <a:buClr>
                <a:schemeClr val="accent3"/>
              </a:buClr>
              <a:buSzPts val="1000"/>
              <a:buNone/>
              <a:defRPr>
                <a:solidFill>
                  <a:schemeClr val="accent3"/>
                </a:solidFill>
              </a:defRPr>
            </a:lvl8pPr>
            <a:lvl9pPr lvl="8" rtl="0">
              <a:spcBef>
                <a:spcPts val="0"/>
              </a:spcBef>
              <a:spcAft>
                <a:spcPts val="0"/>
              </a:spcAft>
              <a:buClr>
                <a:schemeClr val="accent3"/>
              </a:buClr>
              <a:buSzPts val="1000"/>
              <a:buNone/>
              <a:defRPr>
                <a:solidFill>
                  <a:schemeClr val="accent3"/>
                </a:solidFill>
              </a:defRPr>
            </a:lvl9pPr>
          </a:lstStyle>
          <a:p/>
        </p:txBody>
      </p:sp>
      <p:sp>
        <p:nvSpPr>
          <p:cNvPr id="493" name="Google Shape;493;p67"/>
          <p:cNvSpPr txBox="1"/>
          <p:nvPr>
            <p:ph idx="2" type="subTitle"/>
          </p:nvPr>
        </p:nvSpPr>
        <p:spPr>
          <a:xfrm>
            <a:off x="566250" y="812850"/>
            <a:ext cx="6648900" cy="5034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Clr>
                <a:schemeClr val="accent3"/>
              </a:buClr>
              <a:buSzPts val="3000"/>
              <a:buNone/>
              <a:defRPr b="1" sz="3000">
                <a:solidFill>
                  <a:schemeClr val="accent3"/>
                </a:solidFill>
              </a:defRPr>
            </a:lvl1pPr>
            <a:lvl2pPr lvl="1" rtl="0">
              <a:lnSpc>
                <a:spcPct val="100000"/>
              </a:lnSpc>
              <a:spcBef>
                <a:spcPts val="0"/>
              </a:spcBef>
              <a:spcAft>
                <a:spcPts val="0"/>
              </a:spcAft>
              <a:buClr>
                <a:schemeClr val="accent3"/>
              </a:buClr>
              <a:buSzPts val="3000"/>
              <a:buNone/>
              <a:defRPr sz="3000">
                <a:solidFill>
                  <a:schemeClr val="accent3"/>
                </a:solidFill>
              </a:defRPr>
            </a:lvl2pPr>
            <a:lvl3pPr lvl="2" rtl="0">
              <a:lnSpc>
                <a:spcPct val="100000"/>
              </a:lnSpc>
              <a:spcBef>
                <a:spcPts val="0"/>
              </a:spcBef>
              <a:spcAft>
                <a:spcPts val="0"/>
              </a:spcAft>
              <a:buClr>
                <a:schemeClr val="accent3"/>
              </a:buClr>
              <a:buSzPts val="3000"/>
              <a:buNone/>
              <a:defRPr sz="3000">
                <a:solidFill>
                  <a:schemeClr val="accent3"/>
                </a:solidFill>
              </a:defRPr>
            </a:lvl3pPr>
            <a:lvl4pPr lvl="3" rtl="0">
              <a:lnSpc>
                <a:spcPct val="100000"/>
              </a:lnSpc>
              <a:spcBef>
                <a:spcPts val="0"/>
              </a:spcBef>
              <a:spcAft>
                <a:spcPts val="0"/>
              </a:spcAft>
              <a:buClr>
                <a:schemeClr val="accent3"/>
              </a:buClr>
              <a:buSzPts val="3000"/>
              <a:buNone/>
              <a:defRPr sz="3000">
                <a:solidFill>
                  <a:schemeClr val="accent3"/>
                </a:solidFill>
              </a:defRPr>
            </a:lvl4pPr>
            <a:lvl5pPr lvl="4" rtl="0">
              <a:lnSpc>
                <a:spcPct val="100000"/>
              </a:lnSpc>
              <a:spcBef>
                <a:spcPts val="0"/>
              </a:spcBef>
              <a:spcAft>
                <a:spcPts val="0"/>
              </a:spcAft>
              <a:buClr>
                <a:schemeClr val="accent3"/>
              </a:buClr>
              <a:buSzPts val="3000"/>
              <a:buNone/>
              <a:defRPr sz="3000">
                <a:solidFill>
                  <a:schemeClr val="accent3"/>
                </a:solidFill>
              </a:defRPr>
            </a:lvl5pPr>
            <a:lvl6pPr lvl="5" rtl="0">
              <a:lnSpc>
                <a:spcPct val="100000"/>
              </a:lnSpc>
              <a:spcBef>
                <a:spcPts val="0"/>
              </a:spcBef>
              <a:spcAft>
                <a:spcPts val="0"/>
              </a:spcAft>
              <a:buClr>
                <a:schemeClr val="accent3"/>
              </a:buClr>
              <a:buSzPts val="3000"/>
              <a:buNone/>
              <a:defRPr sz="3000">
                <a:solidFill>
                  <a:schemeClr val="accent3"/>
                </a:solidFill>
              </a:defRPr>
            </a:lvl6pPr>
            <a:lvl7pPr lvl="6" rtl="0">
              <a:lnSpc>
                <a:spcPct val="100000"/>
              </a:lnSpc>
              <a:spcBef>
                <a:spcPts val="0"/>
              </a:spcBef>
              <a:spcAft>
                <a:spcPts val="0"/>
              </a:spcAft>
              <a:buClr>
                <a:schemeClr val="accent3"/>
              </a:buClr>
              <a:buSzPts val="3000"/>
              <a:buNone/>
              <a:defRPr sz="3000">
                <a:solidFill>
                  <a:schemeClr val="accent3"/>
                </a:solidFill>
              </a:defRPr>
            </a:lvl7pPr>
            <a:lvl8pPr lvl="7" rtl="0">
              <a:lnSpc>
                <a:spcPct val="100000"/>
              </a:lnSpc>
              <a:spcBef>
                <a:spcPts val="0"/>
              </a:spcBef>
              <a:spcAft>
                <a:spcPts val="0"/>
              </a:spcAft>
              <a:buClr>
                <a:schemeClr val="accent3"/>
              </a:buClr>
              <a:buSzPts val="3000"/>
              <a:buNone/>
              <a:defRPr sz="3000">
                <a:solidFill>
                  <a:schemeClr val="accent3"/>
                </a:solidFill>
              </a:defRPr>
            </a:lvl8pPr>
            <a:lvl9pPr lvl="8" rtl="0">
              <a:lnSpc>
                <a:spcPct val="100000"/>
              </a:lnSpc>
              <a:spcBef>
                <a:spcPts val="0"/>
              </a:spcBef>
              <a:spcAft>
                <a:spcPts val="0"/>
              </a:spcAft>
              <a:buClr>
                <a:schemeClr val="accent3"/>
              </a:buClr>
              <a:buSzPts val="3000"/>
              <a:buNone/>
              <a:defRPr sz="3000">
                <a:solidFill>
                  <a:schemeClr val="accent3"/>
                </a:solidFill>
              </a:defRPr>
            </a:lvl9pPr>
          </a:lstStyle>
          <a:p/>
        </p:txBody>
      </p:sp>
      <p:sp>
        <p:nvSpPr>
          <p:cNvPr id="494" name="Google Shape;494;p67"/>
          <p:cNvSpPr txBox="1"/>
          <p:nvPr>
            <p:ph idx="3" type="body"/>
          </p:nvPr>
        </p:nvSpPr>
        <p:spPr>
          <a:xfrm>
            <a:off x="566250" y="1522075"/>
            <a:ext cx="8040900" cy="2638500"/>
          </a:xfrm>
          <a:prstGeom prst="rect">
            <a:avLst/>
          </a:prstGeom>
        </p:spPr>
        <p:txBody>
          <a:bodyPr anchorCtr="0" anchor="t" bIns="0" lIns="0" spcFirstLastPara="1" rIns="0" wrap="square" tIns="0">
            <a:spAutoFit/>
          </a:bodyPr>
          <a:lstStyle>
            <a:lvl1pPr indent="-292100" lvl="0" marL="457200" rtl="0">
              <a:spcBef>
                <a:spcPts val="0"/>
              </a:spcBef>
              <a:spcAft>
                <a:spcPts val="0"/>
              </a:spcAft>
              <a:buClr>
                <a:schemeClr val="accent3"/>
              </a:buClr>
              <a:buSzPts val="1000"/>
              <a:buChar char="■"/>
              <a:defRPr>
                <a:solidFill>
                  <a:schemeClr val="accent3"/>
                </a:solidFill>
              </a:defRPr>
            </a:lvl1pPr>
            <a:lvl2pPr indent="-292100" lvl="1" marL="914400" rtl="0">
              <a:spcBef>
                <a:spcPts val="0"/>
              </a:spcBef>
              <a:spcAft>
                <a:spcPts val="0"/>
              </a:spcAft>
              <a:buClr>
                <a:schemeClr val="accent3"/>
              </a:buClr>
              <a:buSzPts val="1000"/>
              <a:buChar char="■"/>
              <a:defRPr>
                <a:solidFill>
                  <a:schemeClr val="accent3"/>
                </a:solidFill>
              </a:defRPr>
            </a:lvl2pPr>
            <a:lvl3pPr indent="-292100" lvl="2" marL="1371600" rtl="0">
              <a:spcBef>
                <a:spcPts val="0"/>
              </a:spcBef>
              <a:spcAft>
                <a:spcPts val="0"/>
              </a:spcAft>
              <a:buClr>
                <a:schemeClr val="accent3"/>
              </a:buClr>
              <a:buSzPts val="1000"/>
              <a:buChar char="■"/>
              <a:defRPr>
                <a:solidFill>
                  <a:schemeClr val="accent3"/>
                </a:solidFill>
              </a:defRPr>
            </a:lvl3pPr>
            <a:lvl4pPr indent="-292100" lvl="3" marL="1828800" rtl="0">
              <a:spcBef>
                <a:spcPts val="0"/>
              </a:spcBef>
              <a:spcAft>
                <a:spcPts val="0"/>
              </a:spcAft>
              <a:buClr>
                <a:schemeClr val="accent3"/>
              </a:buClr>
              <a:buSzPts val="1000"/>
              <a:buChar char="■"/>
              <a:defRPr>
                <a:solidFill>
                  <a:schemeClr val="accent3"/>
                </a:solidFill>
              </a:defRPr>
            </a:lvl4pPr>
            <a:lvl5pPr indent="-292100" lvl="4" marL="2286000" rtl="0">
              <a:spcBef>
                <a:spcPts val="0"/>
              </a:spcBef>
              <a:spcAft>
                <a:spcPts val="0"/>
              </a:spcAft>
              <a:buClr>
                <a:schemeClr val="accent3"/>
              </a:buClr>
              <a:buSzPts val="1000"/>
              <a:buChar char="■"/>
              <a:defRPr>
                <a:solidFill>
                  <a:schemeClr val="accent3"/>
                </a:solidFill>
              </a:defRPr>
            </a:lvl5pPr>
            <a:lvl6pPr indent="-292100" lvl="5" marL="2743200" rtl="0">
              <a:spcBef>
                <a:spcPts val="0"/>
              </a:spcBef>
              <a:spcAft>
                <a:spcPts val="0"/>
              </a:spcAft>
              <a:buClr>
                <a:schemeClr val="accent3"/>
              </a:buClr>
              <a:buSzPts val="1000"/>
              <a:buChar char="■"/>
              <a:defRPr>
                <a:solidFill>
                  <a:schemeClr val="accent3"/>
                </a:solidFill>
              </a:defRPr>
            </a:lvl6pPr>
            <a:lvl7pPr indent="-292100" lvl="6" marL="3200400" rtl="0">
              <a:spcBef>
                <a:spcPts val="0"/>
              </a:spcBef>
              <a:spcAft>
                <a:spcPts val="0"/>
              </a:spcAft>
              <a:buClr>
                <a:schemeClr val="accent3"/>
              </a:buClr>
              <a:buSzPts val="1000"/>
              <a:buChar char="■"/>
              <a:defRPr>
                <a:solidFill>
                  <a:schemeClr val="accent3"/>
                </a:solidFill>
              </a:defRPr>
            </a:lvl7pPr>
            <a:lvl8pPr indent="-292100" lvl="7" marL="3657600" rtl="0">
              <a:spcBef>
                <a:spcPts val="0"/>
              </a:spcBef>
              <a:spcAft>
                <a:spcPts val="0"/>
              </a:spcAft>
              <a:buClr>
                <a:schemeClr val="accent3"/>
              </a:buClr>
              <a:buSzPts val="1000"/>
              <a:buChar char="■"/>
              <a:defRPr>
                <a:solidFill>
                  <a:schemeClr val="accent3"/>
                </a:solidFill>
              </a:defRPr>
            </a:lvl8pPr>
            <a:lvl9pPr indent="-292100" lvl="8" marL="4114800" rtl="0">
              <a:spcBef>
                <a:spcPts val="0"/>
              </a:spcBef>
              <a:spcAft>
                <a:spcPts val="0"/>
              </a:spcAft>
              <a:buClr>
                <a:schemeClr val="accent3"/>
              </a:buClr>
              <a:buSzPts val="1000"/>
              <a:buChar char="■"/>
              <a:defRPr>
                <a:solidFill>
                  <a:schemeClr val="accent3"/>
                </a:solidFill>
              </a:defRPr>
            </a:lvl9pPr>
          </a:lstStyle>
          <a:p/>
        </p:txBody>
      </p:sp>
      <p:pic>
        <p:nvPicPr>
          <p:cNvPr id="495" name="Google Shape;495;p67"/>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96" name="Google Shape;496;p6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accent3"/>
                </a:solidFill>
                <a:latin typeface="Montserrat"/>
                <a:ea typeface="Montserrat"/>
                <a:cs typeface="Montserrat"/>
                <a:sym typeface="Montserrat"/>
              </a:rPr>
              <a:t>‹#›</a:t>
            </a:fld>
            <a:endParaRPr sz="800">
              <a:solidFill>
                <a:schemeClr val="accent3"/>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ontent Left - Light">
  <p:cSld name="BLANK_4_1">
    <p:bg>
      <p:bgPr>
        <a:solidFill>
          <a:schemeClr val="accent3"/>
        </a:solidFill>
      </p:bgPr>
    </p:bg>
    <p:spTree>
      <p:nvGrpSpPr>
        <p:cNvPr id="497" name="Shape 497"/>
        <p:cNvGrpSpPr/>
        <p:nvPr/>
      </p:nvGrpSpPr>
      <p:grpSpPr>
        <a:xfrm>
          <a:off x="0" y="0"/>
          <a:ext cx="0" cy="0"/>
          <a:chOff x="0" y="0"/>
          <a:chExt cx="0" cy="0"/>
        </a:xfrm>
      </p:grpSpPr>
      <p:pic>
        <p:nvPicPr>
          <p:cNvPr id="498" name="Google Shape;498;p68"/>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499" name="Google Shape;499;p68"/>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
        <p:nvSpPr>
          <p:cNvPr id="500" name="Google Shape;500;p68"/>
          <p:cNvSpPr txBox="1"/>
          <p:nvPr>
            <p:ph idx="2" type="subTitle"/>
          </p:nvPr>
        </p:nvSpPr>
        <p:spPr>
          <a:xfrm>
            <a:off x="566250" y="1312925"/>
            <a:ext cx="4207200" cy="9852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501" name="Google Shape;501;p68"/>
          <p:cNvSpPr txBox="1"/>
          <p:nvPr>
            <p:ph idx="3" type="body"/>
          </p:nvPr>
        </p:nvSpPr>
        <p:spPr>
          <a:xfrm>
            <a:off x="566250" y="2440600"/>
            <a:ext cx="4005900" cy="1719900"/>
          </a:xfrm>
          <a:prstGeom prst="rect">
            <a:avLst/>
          </a:prstGeom>
        </p:spPr>
        <p:txBody>
          <a:bodyPr anchorCtr="0" anchor="t" bIns="0" lIns="0" spcFirstLastPara="1" rIns="0" wrap="square" tIns="0">
            <a:sp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pic>
        <p:nvPicPr>
          <p:cNvPr id="502" name="Google Shape;502;p68"/>
          <p:cNvPicPr preferRelativeResize="0"/>
          <p:nvPr/>
        </p:nvPicPr>
        <p:blipFill>
          <a:blip r:embed="rId3">
            <a:alphaModFix/>
          </a:blip>
          <a:stretch>
            <a:fillRect/>
          </a:stretch>
        </p:blipFill>
        <p:spPr>
          <a:xfrm>
            <a:off x="8154150" y="4576025"/>
            <a:ext cx="584957" cy="273687"/>
          </a:xfrm>
          <a:prstGeom prst="rect">
            <a:avLst/>
          </a:prstGeom>
          <a:noFill/>
          <a:ln>
            <a:noFill/>
          </a:ln>
        </p:spPr>
      </p:pic>
      <p:sp>
        <p:nvSpPr>
          <p:cNvPr id="503" name="Google Shape;503;p6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
        <p:nvSpPr>
          <p:cNvPr id="504" name="Google Shape;504;p68"/>
          <p:cNvSpPr/>
          <p:nvPr/>
        </p:nvSpPr>
        <p:spPr>
          <a:xfrm>
            <a:off x="5528700" y="0"/>
            <a:ext cx="36153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Content Right - Light">
  <p:cSld name="BLANK_4_1_1">
    <p:bg>
      <p:bgPr>
        <a:solidFill>
          <a:schemeClr val="accent3"/>
        </a:solidFill>
      </p:bgPr>
    </p:bg>
    <p:spTree>
      <p:nvGrpSpPr>
        <p:cNvPr id="505" name="Shape 505"/>
        <p:cNvGrpSpPr/>
        <p:nvPr/>
      </p:nvGrpSpPr>
      <p:grpSpPr>
        <a:xfrm>
          <a:off x="0" y="0"/>
          <a:ext cx="0" cy="0"/>
          <a:chOff x="0" y="0"/>
          <a:chExt cx="0" cy="0"/>
        </a:xfrm>
      </p:grpSpPr>
      <p:sp>
        <p:nvSpPr>
          <p:cNvPr id="506" name="Google Shape;506;p69"/>
          <p:cNvSpPr/>
          <p:nvPr/>
        </p:nvSpPr>
        <p:spPr>
          <a:xfrm>
            <a:off x="0" y="-125"/>
            <a:ext cx="36153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07" name="Google Shape;507;p69"/>
          <p:cNvSpPr txBox="1"/>
          <p:nvPr>
            <p:ph idx="1" type="subTitle"/>
          </p:nvPr>
        </p:nvSpPr>
        <p:spPr>
          <a:xfrm>
            <a:off x="4303575" y="1312925"/>
            <a:ext cx="4450500" cy="985200"/>
          </a:xfrm>
          <a:prstGeom prst="rect">
            <a:avLst/>
          </a:prstGeom>
        </p:spPr>
        <p:txBody>
          <a:bodyPr anchorCtr="0" anchor="t" bIns="0" lIns="0" spcFirstLastPara="1" rIns="0" wrap="square" tIns="0">
            <a:spAutoFit/>
          </a:bodyPr>
          <a:lstStyle>
            <a:lvl1pPr lvl="0" rtl="0">
              <a:lnSpc>
                <a:spcPct val="100000"/>
              </a:lnSpc>
              <a:spcBef>
                <a:spcPts val="0"/>
              </a:spcBef>
              <a:spcAft>
                <a:spcPts val="0"/>
              </a:spcAft>
              <a:buSzPts val="3000"/>
              <a:buNone/>
              <a:defRPr b="1"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508" name="Google Shape;508;p69"/>
          <p:cNvSpPr txBox="1"/>
          <p:nvPr>
            <p:ph idx="2" type="body"/>
          </p:nvPr>
        </p:nvSpPr>
        <p:spPr>
          <a:xfrm>
            <a:off x="4303575" y="2440600"/>
            <a:ext cx="4450500" cy="1719900"/>
          </a:xfrm>
          <a:prstGeom prst="rect">
            <a:avLst/>
          </a:prstGeom>
        </p:spPr>
        <p:txBody>
          <a:bodyPr anchorCtr="0" anchor="t" bIns="0" lIns="0" spcFirstLastPara="1" rIns="0" wrap="square" tIns="0">
            <a:sp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509" name="Google Shape;509;p69"/>
          <p:cNvSpPr txBox="1"/>
          <p:nvPr>
            <p:ph idx="3" type="subTitle"/>
          </p:nvPr>
        </p:nvSpPr>
        <p:spPr>
          <a:xfrm>
            <a:off x="4303575" y="283025"/>
            <a:ext cx="41016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pic>
        <p:nvPicPr>
          <p:cNvPr id="510" name="Google Shape;510;p69"/>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511" name="Google Shape;511;p6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accent3"/>
                </a:solidFill>
                <a:latin typeface="Montserrat"/>
                <a:ea typeface="Montserrat"/>
                <a:cs typeface="Montserrat"/>
                <a:sym typeface="Montserrat"/>
              </a:rPr>
              <a:t>‹#›</a:t>
            </a:fld>
            <a:endParaRPr sz="800">
              <a:solidFill>
                <a:schemeClr val="accent3"/>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Empty Slide">
  <p:cSld name="BLANK_4_1_8">
    <p:bg>
      <p:bgPr>
        <a:solidFill>
          <a:schemeClr val="accent3"/>
        </a:solidFill>
      </p:bgPr>
    </p:bg>
    <p:spTree>
      <p:nvGrpSpPr>
        <p:cNvPr id="512" name="Shape 512"/>
        <p:cNvGrpSpPr/>
        <p:nvPr/>
      </p:nvGrpSpPr>
      <p:grpSpPr>
        <a:xfrm>
          <a:off x="0" y="0"/>
          <a:ext cx="0" cy="0"/>
          <a:chOff x="0" y="0"/>
          <a:chExt cx="0" cy="0"/>
        </a:xfrm>
      </p:grpSpPr>
      <p:pic>
        <p:nvPicPr>
          <p:cNvPr id="513" name="Google Shape;513;p70"/>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514" name="Google Shape;514;p7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Darken Background Overlay">
  <p:cSld name="CUSTOM_4">
    <p:bg>
      <p:bgPr>
        <a:blipFill>
          <a:blip r:embed="rId2">
            <a:alphaModFix/>
          </a:blip>
          <a:stretch>
            <a:fillRect/>
          </a:stretch>
        </a:blipFill>
      </p:bgPr>
    </p:bg>
    <p:spTree>
      <p:nvGrpSpPr>
        <p:cNvPr id="515" name="Shape 515"/>
        <p:cNvGrpSpPr/>
        <p:nvPr/>
      </p:nvGrpSpPr>
      <p:grpSpPr>
        <a:xfrm>
          <a:off x="0" y="0"/>
          <a:ext cx="0" cy="0"/>
          <a:chOff x="0" y="0"/>
          <a:chExt cx="0" cy="0"/>
        </a:xfrm>
      </p:grpSpPr>
      <p:sp>
        <p:nvSpPr>
          <p:cNvPr id="516" name="Google Shape;516;p71"/>
          <p:cNvSpPr/>
          <p:nvPr/>
        </p:nvSpPr>
        <p:spPr>
          <a:xfrm>
            <a:off x="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517" name="Google Shape;517;p71"/>
          <p:cNvPicPr preferRelativeResize="0"/>
          <p:nvPr/>
        </p:nvPicPr>
        <p:blipFill>
          <a:blip r:embed="rId3">
            <a:alphaModFix/>
          </a:blip>
          <a:stretch>
            <a:fillRect/>
          </a:stretch>
        </p:blipFill>
        <p:spPr>
          <a:xfrm>
            <a:off x="3797950" y="1369193"/>
            <a:ext cx="1548000" cy="72443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Left - Darken Background Overlay">
  <p:cSld name="CUSTOM_4_1">
    <p:bg>
      <p:bgPr>
        <a:blipFill>
          <a:blip r:embed="rId2">
            <a:alphaModFix/>
          </a:blip>
          <a:stretch>
            <a:fillRect/>
          </a:stretch>
        </a:blipFill>
      </p:bgPr>
    </p:bg>
    <p:spTree>
      <p:nvGrpSpPr>
        <p:cNvPr id="518" name="Shape 518"/>
        <p:cNvGrpSpPr/>
        <p:nvPr/>
      </p:nvGrpSpPr>
      <p:grpSpPr>
        <a:xfrm>
          <a:off x="0" y="0"/>
          <a:ext cx="0" cy="0"/>
          <a:chOff x="0" y="0"/>
          <a:chExt cx="0" cy="0"/>
        </a:xfrm>
      </p:grpSpPr>
      <p:sp>
        <p:nvSpPr>
          <p:cNvPr id="519" name="Google Shape;519;p72"/>
          <p:cNvSpPr/>
          <p:nvPr/>
        </p:nvSpPr>
        <p:spPr>
          <a:xfrm>
            <a:off x="5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20" name="Google Shape;520;p72"/>
          <p:cNvSpPr txBox="1"/>
          <p:nvPr>
            <p:ph type="title"/>
          </p:nvPr>
        </p:nvSpPr>
        <p:spPr>
          <a:xfrm>
            <a:off x="654500" y="2966725"/>
            <a:ext cx="7835100" cy="963900"/>
          </a:xfrm>
          <a:prstGeom prst="rect">
            <a:avLst/>
          </a:prstGeom>
        </p:spPr>
        <p:txBody>
          <a:bodyPr anchorCtr="0" anchor="t" bIns="0" lIns="0" spcFirstLastPara="1" rIns="0" wrap="square" tIns="0">
            <a:spAutoFit/>
          </a:bodyPr>
          <a:lstStyle>
            <a:lvl1pPr lvl="0" rtl="0">
              <a:spcBef>
                <a:spcPts val="0"/>
              </a:spcBef>
              <a:spcAft>
                <a:spcPts val="0"/>
              </a:spcAft>
              <a:buClr>
                <a:schemeClr val="accent3"/>
              </a:buClr>
              <a:buSzPts val="5000"/>
              <a:buNone/>
              <a:defRPr sz="5000">
                <a:solidFill>
                  <a:schemeClr val="accent3"/>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p:txBody>
      </p:sp>
      <p:pic>
        <p:nvPicPr>
          <p:cNvPr id="521" name="Google Shape;521;p72"/>
          <p:cNvPicPr preferRelativeResize="0"/>
          <p:nvPr/>
        </p:nvPicPr>
        <p:blipFill>
          <a:blip r:embed="rId3">
            <a:alphaModFix/>
          </a:blip>
          <a:stretch>
            <a:fillRect/>
          </a:stretch>
        </p:blipFill>
        <p:spPr>
          <a:xfrm>
            <a:off x="654501" y="2230100"/>
            <a:ext cx="1345874" cy="6292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FUTURE BRAND - Darken Background Overlay 1">
  <p:cSld name="CUSTOM_4_1_1">
    <p:bg>
      <p:bgPr>
        <a:blipFill>
          <a:blip r:embed="rId2">
            <a:alphaModFix/>
          </a:blip>
          <a:stretch>
            <a:fillRect/>
          </a:stretch>
        </a:blipFill>
      </p:bgPr>
    </p:bg>
    <p:spTree>
      <p:nvGrpSpPr>
        <p:cNvPr id="522" name="Shape 522"/>
        <p:cNvGrpSpPr/>
        <p:nvPr/>
      </p:nvGrpSpPr>
      <p:grpSpPr>
        <a:xfrm>
          <a:off x="0" y="0"/>
          <a:ext cx="0" cy="0"/>
          <a:chOff x="0" y="0"/>
          <a:chExt cx="0" cy="0"/>
        </a:xfrm>
      </p:grpSpPr>
      <p:sp>
        <p:nvSpPr>
          <p:cNvPr id="523" name="Google Shape;523;p73"/>
          <p:cNvSpPr/>
          <p:nvPr/>
        </p:nvSpPr>
        <p:spPr>
          <a:xfrm>
            <a:off x="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524" name="Google Shape;524;p73"/>
          <p:cNvPicPr preferRelativeResize="0"/>
          <p:nvPr/>
        </p:nvPicPr>
        <p:blipFill>
          <a:blip r:embed="rId3">
            <a:alphaModFix/>
          </a:blip>
          <a:stretch>
            <a:fillRect/>
          </a:stretch>
        </p:blipFill>
        <p:spPr>
          <a:xfrm>
            <a:off x="4078704" y="1360912"/>
            <a:ext cx="986593" cy="4617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Background Picture Image">
  <p:cSld name="BLANK_4_1_8_1">
    <p:bg>
      <p:bgPr>
        <a:solidFill>
          <a:schemeClr val="accent3"/>
        </a:solidFill>
      </p:bgPr>
    </p:bg>
    <p:spTree>
      <p:nvGrpSpPr>
        <p:cNvPr id="45" name="Shape 45"/>
        <p:cNvGrpSpPr/>
        <p:nvPr/>
      </p:nvGrpSpPr>
      <p:grpSpPr>
        <a:xfrm>
          <a:off x="0" y="0"/>
          <a:ext cx="0" cy="0"/>
          <a:chOff x="0" y="0"/>
          <a:chExt cx="0" cy="0"/>
        </a:xfrm>
      </p:grpSpPr>
      <p:pic>
        <p:nvPicPr>
          <p:cNvPr id="46" name="Google Shape;46;p8"/>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47" name="Google Shape;47;p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Impact Guides">
  <p:cSld name="CUSTOM_5">
    <p:spTree>
      <p:nvGrpSpPr>
        <p:cNvPr id="525" name="Shape 525"/>
        <p:cNvGrpSpPr/>
        <p:nvPr/>
      </p:nvGrpSpPr>
      <p:grpSpPr>
        <a:xfrm>
          <a:off x="0" y="0"/>
          <a:ext cx="0" cy="0"/>
          <a:chOff x="0" y="0"/>
          <a:chExt cx="0" cy="0"/>
        </a:xfrm>
      </p:grpSpPr>
      <p:grpSp>
        <p:nvGrpSpPr>
          <p:cNvPr id="526" name="Google Shape;526;p74"/>
          <p:cNvGrpSpPr/>
          <p:nvPr/>
        </p:nvGrpSpPr>
        <p:grpSpPr>
          <a:xfrm>
            <a:off x="50" y="-5625"/>
            <a:ext cx="9144000" cy="5149050"/>
            <a:chOff x="50" y="-5625"/>
            <a:chExt cx="9144000" cy="5149050"/>
          </a:xfrm>
        </p:grpSpPr>
        <p:sp>
          <p:nvSpPr>
            <p:cNvPr id="527" name="Google Shape;527;p74"/>
            <p:cNvSpPr/>
            <p:nvPr/>
          </p:nvSpPr>
          <p:spPr>
            <a:xfrm rot="5400000">
              <a:off x="-2033500" y="2033550"/>
              <a:ext cx="48018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74"/>
            <p:cNvSpPr/>
            <p:nvPr/>
          </p:nvSpPr>
          <p:spPr>
            <a:xfrm rot="5400000">
              <a:off x="6375750" y="2033550"/>
              <a:ext cx="48018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4"/>
            <p:cNvSpPr/>
            <p:nvPr/>
          </p:nvSpPr>
          <p:spPr>
            <a:xfrm>
              <a:off x="50" y="4408725"/>
              <a:ext cx="91440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74"/>
            <p:cNvSpPr/>
            <p:nvPr/>
          </p:nvSpPr>
          <p:spPr>
            <a:xfrm>
              <a:off x="50" y="-5625"/>
              <a:ext cx="9144000" cy="7347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74"/>
          <p:cNvGrpSpPr/>
          <p:nvPr/>
        </p:nvGrpSpPr>
        <p:grpSpPr>
          <a:xfrm>
            <a:off x="566274" y="724550"/>
            <a:ext cx="8092492" cy="3694500"/>
            <a:chOff x="737747" y="724550"/>
            <a:chExt cx="7668428" cy="3694500"/>
          </a:xfrm>
        </p:grpSpPr>
        <p:sp>
          <p:nvSpPr>
            <p:cNvPr id="532" name="Google Shape;532;p74"/>
            <p:cNvSpPr/>
            <p:nvPr/>
          </p:nvSpPr>
          <p:spPr>
            <a:xfrm rot="5400000">
              <a:off x="-760903"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4"/>
            <p:cNvSpPr/>
            <p:nvPr/>
          </p:nvSpPr>
          <p:spPr>
            <a:xfrm rot="5400000">
              <a:off x="-63780"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4"/>
            <p:cNvSpPr/>
            <p:nvPr/>
          </p:nvSpPr>
          <p:spPr>
            <a:xfrm rot="5400000">
              <a:off x="633342"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74"/>
            <p:cNvSpPr/>
            <p:nvPr/>
          </p:nvSpPr>
          <p:spPr>
            <a:xfrm rot="5400000">
              <a:off x="1330465"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74"/>
            <p:cNvSpPr/>
            <p:nvPr/>
          </p:nvSpPr>
          <p:spPr>
            <a:xfrm rot="5400000">
              <a:off x="2027588"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4"/>
            <p:cNvSpPr/>
            <p:nvPr/>
          </p:nvSpPr>
          <p:spPr>
            <a:xfrm rot="5400000">
              <a:off x="2724711"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4"/>
            <p:cNvSpPr/>
            <p:nvPr/>
          </p:nvSpPr>
          <p:spPr>
            <a:xfrm rot="5400000">
              <a:off x="3421834"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4"/>
            <p:cNvSpPr/>
            <p:nvPr/>
          </p:nvSpPr>
          <p:spPr>
            <a:xfrm rot="5400000">
              <a:off x="4118957"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4"/>
            <p:cNvSpPr/>
            <p:nvPr/>
          </p:nvSpPr>
          <p:spPr>
            <a:xfrm rot="5400000">
              <a:off x="4816079"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74"/>
            <p:cNvSpPr/>
            <p:nvPr/>
          </p:nvSpPr>
          <p:spPr>
            <a:xfrm rot="5400000">
              <a:off x="5513202" y="2223200"/>
              <a:ext cx="3694500" cy="69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74"/>
            <p:cNvSpPr/>
            <p:nvPr/>
          </p:nvSpPr>
          <p:spPr>
            <a:xfrm rot="5400000">
              <a:off x="6210325" y="2223200"/>
              <a:ext cx="3694500" cy="697200"/>
            </a:xfrm>
            <a:prstGeom prst="rect">
              <a:avLst/>
            </a:prstGeom>
            <a:solidFill>
              <a:srgbClr val="E7E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43" name="Google Shape;543;p74"/>
          <p:cNvPicPr preferRelativeResize="0"/>
          <p:nvPr/>
        </p:nvPicPr>
        <p:blipFill>
          <a:blip r:embed="rId2">
            <a:alphaModFix/>
          </a:blip>
          <a:stretch>
            <a:fillRect/>
          </a:stretch>
        </p:blipFill>
        <p:spPr>
          <a:xfrm>
            <a:off x="8154150" y="4576025"/>
            <a:ext cx="527062" cy="246600"/>
          </a:xfrm>
          <a:prstGeom prst="rect">
            <a:avLst/>
          </a:prstGeom>
          <a:noFill/>
          <a:ln>
            <a:noFill/>
          </a:ln>
        </p:spPr>
      </p:pic>
      <p:sp>
        <p:nvSpPr>
          <p:cNvPr id="544" name="Google Shape;544;p7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03002C"/>
                </a:solidFill>
                <a:latin typeface="Montserrat"/>
                <a:ea typeface="Montserrat"/>
                <a:cs typeface="Montserrat"/>
                <a:sym typeface="Montserrat"/>
              </a:rPr>
              <a:t>‹#›</a:t>
            </a:fld>
            <a:endParaRPr sz="800">
              <a:solidFill>
                <a:srgbClr val="03002C"/>
              </a:solidFill>
            </a:endParaRPr>
          </a:p>
        </p:txBody>
      </p:sp>
      <p:sp>
        <p:nvSpPr>
          <p:cNvPr id="545" name="Google Shape;545;p74"/>
          <p:cNvSpPr txBox="1"/>
          <p:nvPr/>
        </p:nvSpPr>
        <p:spPr>
          <a:xfrm>
            <a:off x="754575" y="331709"/>
            <a:ext cx="6652800" cy="141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1" sz="1100">
              <a:solidFill>
                <a:srgbClr val="03002C"/>
              </a:solidFill>
              <a:latin typeface="Montserrat"/>
              <a:ea typeface="Montserrat"/>
              <a:cs typeface="Montserrat"/>
              <a:sym typeface="Montserrat"/>
            </a:endParaRPr>
          </a:p>
        </p:txBody>
      </p:sp>
      <p:sp>
        <p:nvSpPr>
          <p:cNvPr id="546" name="Google Shape;546;p74"/>
          <p:cNvSpPr txBox="1"/>
          <p:nvPr>
            <p:ph idx="1" type="subTitle"/>
          </p:nvPr>
        </p:nvSpPr>
        <p:spPr>
          <a:xfrm>
            <a:off x="566250" y="283025"/>
            <a:ext cx="4005900" cy="324000"/>
          </a:xfrm>
          <a:prstGeom prst="rect">
            <a:avLst/>
          </a:prstGeom>
        </p:spPr>
        <p:txBody>
          <a:bodyPr anchorCtr="0" anchor="ctr" bIns="0" lIns="0" spcFirstLastPara="1" rIns="0" wrap="square" tIns="0">
            <a:noAutofit/>
          </a:bodyPr>
          <a:lstStyle>
            <a:lvl1pPr lvl="0" rtl="0">
              <a:spcBef>
                <a:spcPts val="0"/>
              </a:spcBef>
              <a:spcAft>
                <a:spcPts val="0"/>
              </a:spcAft>
              <a:buSzPts val="1000"/>
              <a:buNone/>
              <a:defRPr b="1"/>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Canvas">
  <p:cSld name="BLANK_4_5_1">
    <p:bg>
      <p:bgPr>
        <a:solidFill>
          <a:srgbClr val="F3F3F3"/>
        </a:solidFill>
      </p:bgPr>
    </p:bg>
    <p:spTree>
      <p:nvGrpSpPr>
        <p:cNvPr id="547" name="Shape 547"/>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548" name="Shape 548"/>
        <p:cNvGrpSpPr/>
        <p:nvPr/>
      </p:nvGrpSpPr>
      <p:grpSpPr>
        <a:xfrm>
          <a:off x="0" y="0"/>
          <a:ext cx="0" cy="0"/>
          <a:chOff x="0" y="0"/>
          <a:chExt cx="0" cy="0"/>
        </a:xfrm>
      </p:grpSpPr>
      <p:sp>
        <p:nvSpPr>
          <p:cNvPr id="549" name="Google Shape;549;p76"/>
          <p:cNvSpPr txBox="1"/>
          <p:nvPr>
            <p:ph idx="12" type="sldNum"/>
          </p:nvPr>
        </p:nvSpPr>
        <p:spPr>
          <a:xfrm>
            <a:off x="327197" y="4656138"/>
            <a:ext cx="228000" cy="123000"/>
          </a:xfrm>
          <a:prstGeom prst="rect">
            <a:avLst/>
          </a:prstGeom>
          <a:noFill/>
          <a:ln>
            <a:noFill/>
          </a:ln>
        </p:spPr>
        <p:txBody>
          <a:bodyPr anchorCtr="0" anchor="t" bIns="0" lIns="0" spcFirstLastPara="1" rIns="0" wrap="square" tIns="0">
            <a:spAutoFit/>
          </a:bodyPr>
          <a:lstStyle>
            <a:lvl1pPr indent="0" lvl="0" marL="74930" rtl="0">
              <a:lnSpc>
                <a:spcPct val="100000"/>
              </a:lnSpc>
              <a:spcBef>
                <a:spcPts val="0"/>
              </a:spcBef>
              <a:buNone/>
              <a:defRPr b="1" i="0" sz="800">
                <a:solidFill>
                  <a:srgbClr val="000000"/>
                </a:solidFill>
                <a:latin typeface="Calibri"/>
                <a:ea typeface="Calibri"/>
                <a:cs typeface="Calibri"/>
                <a:sym typeface="Calibri"/>
              </a:defRPr>
            </a:lvl1pPr>
            <a:lvl2pPr indent="0" lvl="1" marL="74930" rtl="0">
              <a:lnSpc>
                <a:spcPct val="100000"/>
              </a:lnSpc>
              <a:spcBef>
                <a:spcPts val="0"/>
              </a:spcBef>
              <a:buNone/>
              <a:defRPr b="1" i="0" sz="800">
                <a:solidFill>
                  <a:srgbClr val="000000"/>
                </a:solidFill>
                <a:latin typeface="Calibri"/>
                <a:ea typeface="Calibri"/>
                <a:cs typeface="Calibri"/>
                <a:sym typeface="Calibri"/>
              </a:defRPr>
            </a:lvl2pPr>
            <a:lvl3pPr indent="0" lvl="2" marL="74930" rtl="0">
              <a:lnSpc>
                <a:spcPct val="100000"/>
              </a:lnSpc>
              <a:spcBef>
                <a:spcPts val="0"/>
              </a:spcBef>
              <a:buNone/>
              <a:defRPr b="1" i="0" sz="800">
                <a:solidFill>
                  <a:srgbClr val="000000"/>
                </a:solidFill>
                <a:latin typeface="Calibri"/>
                <a:ea typeface="Calibri"/>
                <a:cs typeface="Calibri"/>
                <a:sym typeface="Calibri"/>
              </a:defRPr>
            </a:lvl3pPr>
            <a:lvl4pPr indent="0" lvl="3" marL="74930" rtl="0">
              <a:lnSpc>
                <a:spcPct val="100000"/>
              </a:lnSpc>
              <a:spcBef>
                <a:spcPts val="0"/>
              </a:spcBef>
              <a:buNone/>
              <a:defRPr b="1" i="0" sz="800">
                <a:solidFill>
                  <a:srgbClr val="000000"/>
                </a:solidFill>
                <a:latin typeface="Calibri"/>
                <a:ea typeface="Calibri"/>
                <a:cs typeface="Calibri"/>
                <a:sym typeface="Calibri"/>
              </a:defRPr>
            </a:lvl4pPr>
            <a:lvl5pPr indent="0" lvl="4" marL="74930" rtl="0">
              <a:lnSpc>
                <a:spcPct val="100000"/>
              </a:lnSpc>
              <a:spcBef>
                <a:spcPts val="0"/>
              </a:spcBef>
              <a:buNone/>
              <a:defRPr b="1" i="0" sz="800">
                <a:solidFill>
                  <a:srgbClr val="000000"/>
                </a:solidFill>
                <a:latin typeface="Calibri"/>
                <a:ea typeface="Calibri"/>
                <a:cs typeface="Calibri"/>
                <a:sym typeface="Calibri"/>
              </a:defRPr>
            </a:lvl5pPr>
            <a:lvl6pPr indent="0" lvl="5" marL="74930" rtl="0">
              <a:lnSpc>
                <a:spcPct val="100000"/>
              </a:lnSpc>
              <a:spcBef>
                <a:spcPts val="0"/>
              </a:spcBef>
              <a:buNone/>
              <a:defRPr b="1" i="0" sz="800">
                <a:solidFill>
                  <a:srgbClr val="000000"/>
                </a:solidFill>
                <a:latin typeface="Calibri"/>
                <a:ea typeface="Calibri"/>
                <a:cs typeface="Calibri"/>
                <a:sym typeface="Calibri"/>
              </a:defRPr>
            </a:lvl6pPr>
            <a:lvl7pPr indent="0" lvl="6" marL="74930" rtl="0">
              <a:lnSpc>
                <a:spcPct val="100000"/>
              </a:lnSpc>
              <a:spcBef>
                <a:spcPts val="0"/>
              </a:spcBef>
              <a:buNone/>
              <a:defRPr b="1" i="0" sz="800">
                <a:solidFill>
                  <a:srgbClr val="000000"/>
                </a:solidFill>
                <a:latin typeface="Calibri"/>
                <a:ea typeface="Calibri"/>
                <a:cs typeface="Calibri"/>
                <a:sym typeface="Calibri"/>
              </a:defRPr>
            </a:lvl7pPr>
            <a:lvl8pPr indent="0" lvl="7" marL="74930" rtl="0">
              <a:lnSpc>
                <a:spcPct val="100000"/>
              </a:lnSpc>
              <a:spcBef>
                <a:spcPts val="0"/>
              </a:spcBef>
              <a:buNone/>
              <a:defRPr b="1" i="0" sz="800">
                <a:solidFill>
                  <a:srgbClr val="000000"/>
                </a:solidFill>
                <a:latin typeface="Calibri"/>
                <a:ea typeface="Calibri"/>
                <a:cs typeface="Calibri"/>
                <a:sym typeface="Calibri"/>
              </a:defRPr>
            </a:lvl8pPr>
            <a:lvl9pPr indent="0" lvl="8" marL="74930" rtl="0">
              <a:lnSpc>
                <a:spcPct val="100000"/>
              </a:lnSpc>
              <a:spcBef>
                <a:spcPts val="0"/>
              </a:spcBef>
              <a:buNone/>
              <a:defRPr b="1" i="0" sz="800">
                <a:solidFill>
                  <a:srgbClr val="000000"/>
                </a:solidFill>
                <a:latin typeface="Calibri"/>
                <a:ea typeface="Calibri"/>
                <a:cs typeface="Calibri"/>
                <a:sym typeface="Calibri"/>
              </a:defRPr>
            </a:lvl9pPr>
          </a:lstStyle>
          <a:p>
            <a:pPr indent="0" lvl="0" marL="74930" rtl="0" algn="l">
              <a:spcBef>
                <a:spcPts val="0"/>
              </a:spcBef>
              <a:spcAft>
                <a:spcPts val="0"/>
              </a:spcAft>
              <a:buNone/>
            </a:pPr>
            <a:fld id="{00000000-1234-1234-1234-123412341234}" type="slidenum">
              <a:rPr lang="en-GB"/>
              <a:t>‹#›</a:t>
            </a:fld>
            <a:endParaRPr b="0" sz="1400">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FFFFFF"/>
        </a:solidFill>
      </p:bgPr>
    </p:bg>
    <p:spTree>
      <p:nvGrpSpPr>
        <p:cNvPr id="550" name="Shape 550"/>
        <p:cNvGrpSpPr/>
        <p:nvPr/>
      </p:nvGrpSpPr>
      <p:grpSpPr>
        <a:xfrm>
          <a:off x="0" y="0"/>
          <a:ext cx="0" cy="0"/>
          <a:chOff x="0" y="0"/>
          <a:chExt cx="0" cy="0"/>
        </a:xfrm>
      </p:grpSpPr>
      <p:pic>
        <p:nvPicPr>
          <p:cNvPr id="551" name="Google Shape;551;p77"/>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552" name="Google Shape;552;p7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53" name="Google Shape;553;p77"/>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
        <p:nvSpPr>
          <p:cNvPr id="554" name="Google Shape;554;p77"/>
          <p:cNvSpPr txBox="1"/>
          <p:nvPr/>
        </p:nvSpPr>
        <p:spPr>
          <a:xfrm>
            <a:off x="566250" y="812850"/>
            <a:ext cx="6648900" cy="5034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b="1" sz="3000">
              <a:solidFill>
                <a:srgbClr val="03002C"/>
              </a:solidFill>
              <a:latin typeface="Montserrat"/>
              <a:ea typeface="Montserrat"/>
              <a:cs typeface="Montserrat"/>
              <a:sym typeface="Montserrat"/>
            </a:endParaRPr>
          </a:p>
        </p:txBody>
      </p:sp>
      <p:sp>
        <p:nvSpPr>
          <p:cNvPr id="555" name="Google Shape;555;p77"/>
          <p:cNvSpPr txBox="1"/>
          <p:nvPr/>
        </p:nvSpPr>
        <p:spPr>
          <a:xfrm>
            <a:off x="566250" y="1522075"/>
            <a:ext cx="8040900" cy="26385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1200"/>
              </a:spcAft>
              <a:buNone/>
            </a:pPr>
            <a:r>
              <a:t/>
            </a:r>
            <a:endParaRPr sz="1000">
              <a:solidFill>
                <a:srgbClr val="03002C"/>
              </a:solidFill>
              <a:latin typeface="Montserrat"/>
              <a:ea typeface="Montserrat"/>
              <a:cs typeface="Montserrat"/>
              <a:sym typeface="Montserrat"/>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Dark">
  <p:cSld name="BLANK_4_1_3">
    <p:bg>
      <p:bgPr>
        <a:solidFill>
          <a:schemeClr val="dk1"/>
        </a:solidFill>
      </p:bgPr>
    </p:bg>
    <p:spTree>
      <p:nvGrpSpPr>
        <p:cNvPr id="556" name="Shape 556"/>
        <p:cNvGrpSpPr/>
        <p:nvPr/>
      </p:nvGrpSpPr>
      <p:grpSpPr>
        <a:xfrm>
          <a:off x="0" y="0"/>
          <a:ext cx="0" cy="0"/>
          <a:chOff x="0" y="0"/>
          <a:chExt cx="0" cy="0"/>
        </a:xfrm>
      </p:grpSpPr>
      <p:sp>
        <p:nvSpPr>
          <p:cNvPr id="557" name="Google Shape;557;p78"/>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rgbClr val="FFFFFF"/>
                </a:solidFill>
                <a:latin typeface="Montserrat"/>
                <a:ea typeface="Montserrat"/>
                <a:cs typeface="Montserrat"/>
                <a:sym typeface="Montserrat"/>
              </a:defRPr>
            </a:lvl1pPr>
            <a:lvl2pPr lvl="1" rtl="0">
              <a:spcBef>
                <a:spcPts val="0"/>
              </a:spcBef>
              <a:spcAft>
                <a:spcPts val="0"/>
              </a:spcAft>
              <a:buNone/>
              <a:defRPr b="1" sz="1100">
                <a:solidFill>
                  <a:srgbClr val="FFFFFF"/>
                </a:solidFill>
                <a:latin typeface="Montserrat"/>
                <a:ea typeface="Montserrat"/>
                <a:cs typeface="Montserrat"/>
                <a:sym typeface="Montserrat"/>
              </a:defRPr>
            </a:lvl2pPr>
            <a:lvl3pPr lvl="2" rtl="0">
              <a:spcBef>
                <a:spcPts val="0"/>
              </a:spcBef>
              <a:spcAft>
                <a:spcPts val="0"/>
              </a:spcAft>
              <a:buNone/>
              <a:defRPr b="1" sz="1100">
                <a:solidFill>
                  <a:srgbClr val="FFFFFF"/>
                </a:solidFill>
                <a:latin typeface="Montserrat"/>
                <a:ea typeface="Montserrat"/>
                <a:cs typeface="Montserrat"/>
                <a:sym typeface="Montserrat"/>
              </a:defRPr>
            </a:lvl3pPr>
            <a:lvl4pPr lvl="3" rtl="0">
              <a:spcBef>
                <a:spcPts val="0"/>
              </a:spcBef>
              <a:spcAft>
                <a:spcPts val="0"/>
              </a:spcAft>
              <a:buNone/>
              <a:defRPr b="1" sz="1100">
                <a:solidFill>
                  <a:srgbClr val="FFFFFF"/>
                </a:solidFill>
                <a:latin typeface="Montserrat"/>
                <a:ea typeface="Montserrat"/>
                <a:cs typeface="Montserrat"/>
                <a:sym typeface="Montserrat"/>
              </a:defRPr>
            </a:lvl4pPr>
            <a:lvl5pPr lvl="4" rtl="0">
              <a:spcBef>
                <a:spcPts val="0"/>
              </a:spcBef>
              <a:spcAft>
                <a:spcPts val="0"/>
              </a:spcAft>
              <a:buNone/>
              <a:defRPr b="1" sz="1100">
                <a:solidFill>
                  <a:srgbClr val="FFFFFF"/>
                </a:solidFill>
                <a:latin typeface="Montserrat"/>
                <a:ea typeface="Montserrat"/>
                <a:cs typeface="Montserrat"/>
                <a:sym typeface="Montserrat"/>
              </a:defRPr>
            </a:lvl5pPr>
            <a:lvl6pPr lvl="5" rtl="0">
              <a:spcBef>
                <a:spcPts val="0"/>
              </a:spcBef>
              <a:spcAft>
                <a:spcPts val="0"/>
              </a:spcAft>
              <a:buNone/>
              <a:defRPr b="1" sz="1100">
                <a:solidFill>
                  <a:srgbClr val="FFFFFF"/>
                </a:solidFill>
                <a:latin typeface="Montserrat"/>
                <a:ea typeface="Montserrat"/>
                <a:cs typeface="Montserrat"/>
                <a:sym typeface="Montserrat"/>
              </a:defRPr>
            </a:lvl6pPr>
            <a:lvl7pPr lvl="6" rtl="0">
              <a:spcBef>
                <a:spcPts val="0"/>
              </a:spcBef>
              <a:spcAft>
                <a:spcPts val="0"/>
              </a:spcAft>
              <a:buNone/>
              <a:defRPr b="1" sz="1100">
                <a:solidFill>
                  <a:srgbClr val="FFFFFF"/>
                </a:solidFill>
                <a:latin typeface="Montserrat"/>
                <a:ea typeface="Montserrat"/>
                <a:cs typeface="Montserrat"/>
                <a:sym typeface="Montserrat"/>
              </a:defRPr>
            </a:lvl7pPr>
            <a:lvl8pPr lvl="7" rtl="0">
              <a:spcBef>
                <a:spcPts val="0"/>
              </a:spcBef>
              <a:spcAft>
                <a:spcPts val="0"/>
              </a:spcAft>
              <a:buNone/>
              <a:defRPr b="1" sz="1100">
                <a:solidFill>
                  <a:srgbClr val="FFFFFF"/>
                </a:solidFill>
                <a:latin typeface="Montserrat"/>
                <a:ea typeface="Montserrat"/>
                <a:cs typeface="Montserrat"/>
                <a:sym typeface="Montserrat"/>
              </a:defRPr>
            </a:lvl8pPr>
            <a:lvl9pPr lvl="8" rtl="0">
              <a:spcBef>
                <a:spcPts val="0"/>
              </a:spcBef>
              <a:spcAft>
                <a:spcPts val="0"/>
              </a:spcAft>
              <a:buNone/>
              <a:defRPr b="1" sz="1100">
                <a:solidFill>
                  <a:srgbClr val="FFFFFF"/>
                </a:solidFill>
                <a:latin typeface="Montserrat"/>
                <a:ea typeface="Montserrat"/>
                <a:cs typeface="Montserrat"/>
                <a:sym typeface="Montserrat"/>
              </a:defRPr>
            </a:lvl9pPr>
          </a:lstStyle>
          <a:p/>
        </p:txBody>
      </p:sp>
      <p:sp>
        <p:nvSpPr>
          <p:cNvPr id="558" name="Google Shape;558;p7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pic>
        <p:nvPicPr>
          <p:cNvPr id="559" name="Google Shape;559;p78"/>
          <p:cNvPicPr preferRelativeResize="0"/>
          <p:nvPr/>
        </p:nvPicPr>
        <p:blipFill>
          <a:blip r:embed="rId2">
            <a:alphaModFix/>
          </a:blip>
          <a:stretch>
            <a:fillRect/>
          </a:stretch>
        </p:blipFill>
        <p:spPr>
          <a:xfrm>
            <a:off x="8154149" y="4576024"/>
            <a:ext cx="585627" cy="2740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p:cSld name="BLANK_4_1_9">
    <p:bg>
      <p:bgPr>
        <a:solidFill>
          <a:srgbClr val="FFFFFF"/>
        </a:solidFill>
      </p:bgPr>
    </p:bg>
    <p:spTree>
      <p:nvGrpSpPr>
        <p:cNvPr id="560" name="Shape 560"/>
        <p:cNvGrpSpPr/>
        <p:nvPr/>
      </p:nvGrpSpPr>
      <p:grpSpPr>
        <a:xfrm>
          <a:off x="0" y="0"/>
          <a:ext cx="0" cy="0"/>
          <a:chOff x="0" y="0"/>
          <a:chExt cx="0" cy="0"/>
        </a:xfrm>
      </p:grpSpPr>
      <p:pic>
        <p:nvPicPr>
          <p:cNvPr id="561" name="Google Shape;561;p79"/>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62" name="Google Shape;562;p7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63" name="Google Shape;563;p79"/>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3">
  <p:cSld name="BLANK_4_1_7">
    <p:bg>
      <p:bgPr>
        <a:solidFill>
          <a:srgbClr val="FFFFFF"/>
        </a:solidFill>
      </p:bgPr>
    </p:bg>
    <p:spTree>
      <p:nvGrpSpPr>
        <p:cNvPr id="564" name="Shape 564"/>
        <p:cNvGrpSpPr/>
        <p:nvPr/>
      </p:nvGrpSpPr>
      <p:grpSpPr>
        <a:xfrm>
          <a:off x="0" y="0"/>
          <a:ext cx="0" cy="0"/>
          <a:chOff x="0" y="0"/>
          <a:chExt cx="0" cy="0"/>
        </a:xfrm>
      </p:grpSpPr>
      <p:pic>
        <p:nvPicPr>
          <p:cNvPr id="565" name="Google Shape;565;p80"/>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566" name="Google Shape;566;p8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67" name="Google Shape;567;p80"/>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
        <p:nvSpPr>
          <p:cNvPr id="568" name="Google Shape;568;p80"/>
          <p:cNvSpPr txBox="1"/>
          <p:nvPr/>
        </p:nvSpPr>
        <p:spPr>
          <a:xfrm>
            <a:off x="566250" y="812850"/>
            <a:ext cx="6648900" cy="5034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b="1" sz="3000">
              <a:solidFill>
                <a:srgbClr val="03002C"/>
              </a:solidFill>
              <a:latin typeface="Montserrat"/>
              <a:ea typeface="Montserrat"/>
              <a:cs typeface="Montserrat"/>
              <a:sym typeface="Montserrat"/>
            </a:endParaRPr>
          </a:p>
        </p:txBody>
      </p:sp>
      <p:sp>
        <p:nvSpPr>
          <p:cNvPr id="569" name="Google Shape;569;p80"/>
          <p:cNvSpPr txBox="1"/>
          <p:nvPr/>
        </p:nvSpPr>
        <p:spPr>
          <a:xfrm>
            <a:off x="566250" y="1522075"/>
            <a:ext cx="8040900" cy="26385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1200"/>
              </a:spcAft>
              <a:buNone/>
            </a:pPr>
            <a:r>
              <a:t/>
            </a:r>
            <a:endParaRPr sz="1000">
              <a:solidFill>
                <a:srgbClr val="03002C"/>
              </a:solidFill>
              <a:latin typeface="Montserrat"/>
              <a:ea typeface="Montserrat"/>
              <a:cs typeface="Montserrat"/>
              <a:sym typeface="Montserrat"/>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p:cSld name="BLANK_8_1_1_1_1">
    <p:bg>
      <p:bgPr>
        <a:solidFill>
          <a:srgbClr val="FFFFFF"/>
        </a:solidFill>
      </p:bgPr>
    </p:bg>
    <p:spTree>
      <p:nvGrpSpPr>
        <p:cNvPr id="570" name="Shape 570"/>
        <p:cNvGrpSpPr/>
        <p:nvPr/>
      </p:nvGrpSpPr>
      <p:grpSpPr>
        <a:xfrm>
          <a:off x="0" y="0"/>
          <a:ext cx="0" cy="0"/>
          <a:chOff x="0" y="0"/>
          <a:chExt cx="0" cy="0"/>
        </a:xfrm>
      </p:grpSpPr>
      <p:pic>
        <p:nvPicPr>
          <p:cNvPr id="571" name="Google Shape;571;p81"/>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72" name="Google Shape;572;p8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73" name="Google Shape;573;p81"/>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574" name="Google Shape;574;p81"/>
          <p:cNvSpPr txBox="1"/>
          <p:nvPr>
            <p:ph idx="1" type="body"/>
          </p:nvPr>
        </p:nvSpPr>
        <p:spPr>
          <a:xfrm>
            <a:off x="737750" y="2491150"/>
            <a:ext cx="3473700" cy="19635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575" name="Google Shape;575;p81"/>
          <p:cNvSpPr txBox="1"/>
          <p:nvPr>
            <p:ph idx="2" type="subTitle"/>
          </p:nvPr>
        </p:nvSpPr>
        <p:spPr>
          <a:xfrm>
            <a:off x="741679" y="1260875"/>
            <a:ext cx="3473700" cy="816000"/>
          </a:xfrm>
          <a:prstGeom prst="rect">
            <a:avLst/>
          </a:prstGeom>
        </p:spPr>
        <p:txBody>
          <a:bodyPr anchorCtr="0" anchor="t" bIns="0" lIns="0" spcFirstLastPara="1" rIns="0" wrap="square" tIns="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1">
  <p:cSld name="BLANK_4_1_4">
    <p:bg>
      <p:bgPr>
        <a:solidFill>
          <a:srgbClr val="FFFFFF"/>
        </a:solidFill>
      </p:bgPr>
    </p:bg>
    <p:spTree>
      <p:nvGrpSpPr>
        <p:cNvPr id="576" name="Shape 576"/>
        <p:cNvGrpSpPr/>
        <p:nvPr/>
      </p:nvGrpSpPr>
      <p:grpSpPr>
        <a:xfrm>
          <a:off x="0" y="0"/>
          <a:ext cx="0" cy="0"/>
          <a:chOff x="0" y="0"/>
          <a:chExt cx="0" cy="0"/>
        </a:xfrm>
      </p:grpSpPr>
      <p:pic>
        <p:nvPicPr>
          <p:cNvPr id="577" name="Google Shape;577;p82"/>
          <p:cNvPicPr preferRelativeResize="0"/>
          <p:nvPr/>
        </p:nvPicPr>
        <p:blipFill>
          <a:blip r:embed="rId2">
            <a:alphaModFix/>
          </a:blip>
          <a:stretch>
            <a:fillRect/>
          </a:stretch>
        </p:blipFill>
        <p:spPr>
          <a:xfrm>
            <a:off x="8154150" y="4576025"/>
            <a:ext cx="584957" cy="273687"/>
          </a:xfrm>
          <a:prstGeom prst="rect">
            <a:avLst/>
          </a:prstGeom>
          <a:noFill/>
          <a:ln>
            <a:noFill/>
          </a:ln>
        </p:spPr>
      </p:pic>
      <p:sp>
        <p:nvSpPr>
          <p:cNvPr id="578" name="Google Shape;578;p8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79" name="Google Shape;579;p82"/>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
        <p:nvSpPr>
          <p:cNvPr id="580" name="Google Shape;580;p82"/>
          <p:cNvSpPr txBox="1"/>
          <p:nvPr/>
        </p:nvSpPr>
        <p:spPr>
          <a:xfrm>
            <a:off x="566250" y="812850"/>
            <a:ext cx="6648900" cy="5034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b="1" sz="3000">
              <a:solidFill>
                <a:srgbClr val="03002C"/>
              </a:solidFill>
              <a:latin typeface="Montserrat"/>
              <a:ea typeface="Montserrat"/>
              <a:cs typeface="Montserrat"/>
              <a:sym typeface="Montserrat"/>
            </a:endParaRPr>
          </a:p>
        </p:txBody>
      </p:sp>
      <p:sp>
        <p:nvSpPr>
          <p:cNvPr id="581" name="Google Shape;581;p82"/>
          <p:cNvSpPr txBox="1"/>
          <p:nvPr/>
        </p:nvSpPr>
        <p:spPr>
          <a:xfrm>
            <a:off x="566250" y="1522075"/>
            <a:ext cx="8040900" cy="26385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1200"/>
              </a:spcAft>
              <a:buNone/>
            </a:pPr>
            <a:r>
              <a:t/>
            </a:r>
            <a:endParaRPr sz="1000">
              <a:solidFill>
                <a:srgbClr val="03002C"/>
              </a:solidFill>
              <a:latin typeface="Montserrat"/>
              <a:ea typeface="Montserrat"/>
              <a:cs typeface="Montserrat"/>
              <a:sym typeface="Montserrat"/>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UIDE DARK FUTURE 2020">
  <p:cSld name="BLANK_11">
    <p:bg>
      <p:bgPr>
        <a:solidFill>
          <a:srgbClr val="03002C"/>
        </a:solidFill>
      </p:bgPr>
    </p:bg>
    <p:spTree>
      <p:nvGrpSpPr>
        <p:cNvPr id="582" name="Shape 582"/>
        <p:cNvGrpSpPr/>
        <p:nvPr/>
      </p:nvGrpSpPr>
      <p:grpSpPr>
        <a:xfrm>
          <a:off x="0" y="0"/>
          <a:ext cx="0" cy="0"/>
          <a:chOff x="0" y="0"/>
          <a:chExt cx="0" cy="0"/>
        </a:xfrm>
      </p:grpSpPr>
      <p:pic>
        <p:nvPicPr>
          <p:cNvPr id="583" name="Google Shape;583;p83"/>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84" name="Google Shape;584;p83"/>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sp>
        <p:nvSpPr>
          <p:cNvPr id="585" name="Google Shape;585;p83"/>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Montserrat Medium"/>
                <a:ea typeface="Montserrat Medium"/>
                <a:cs typeface="Montserrat Medium"/>
                <a:sym typeface="Montserrat Medium"/>
              </a:defRPr>
            </a:lvl1pPr>
            <a:lvl2pPr lvl="1" rtl="0">
              <a:spcBef>
                <a:spcPts val="0"/>
              </a:spcBef>
              <a:spcAft>
                <a:spcPts val="0"/>
              </a:spcAft>
              <a:buNone/>
              <a:defRPr>
                <a:solidFill>
                  <a:srgbClr val="FFFFFF"/>
                </a:solidFill>
                <a:latin typeface="Montserrat Medium"/>
                <a:ea typeface="Montserrat Medium"/>
                <a:cs typeface="Montserrat Medium"/>
                <a:sym typeface="Montserrat Medium"/>
              </a:defRPr>
            </a:lvl2pPr>
            <a:lvl3pPr lvl="2" rtl="0">
              <a:spcBef>
                <a:spcPts val="0"/>
              </a:spcBef>
              <a:spcAft>
                <a:spcPts val="0"/>
              </a:spcAft>
              <a:buNone/>
              <a:defRPr>
                <a:solidFill>
                  <a:srgbClr val="FFFFFF"/>
                </a:solidFill>
                <a:latin typeface="Montserrat Medium"/>
                <a:ea typeface="Montserrat Medium"/>
                <a:cs typeface="Montserrat Medium"/>
                <a:sym typeface="Montserrat Medium"/>
              </a:defRPr>
            </a:lvl3pPr>
            <a:lvl4pPr lvl="3" rtl="0">
              <a:spcBef>
                <a:spcPts val="0"/>
              </a:spcBef>
              <a:spcAft>
                <a:spcPts val="0"/>
              </a:spcAft>
              <a:buNone/>
              <a:defRPr>
                <a:solidFill>
                  <a:srgbClr val="FFFFFF"/>
                </a:solidFill>
                <a:latin typeface="Montserrat Medium"/>
                <a:ea typeface="Montserrat Medium"/>
                <a:cs typeface="Montserrat Medium"/>
                <a:sym typeface="Montserrat Medium"/>
              </a:defRPr>
            </a:lvl4pPr>
            <a:lvl5pPr lvl="4" rtl="0">
              <a:spcBef>
                <a:spcPts val="0"/>
              </a:spcBef>
              <a:spcAft>
                <a:spcPts val="0"/>
              </a:spcAft>
              <a:buNone/>
              <a:defRPr>
                <a:solidFill>
                  <a:srgbClr val="FFFFFF"/>
                </a:solidFill>
                <a:latin typeface="Montserrat Medium"/>
                <a:ea typeface="Montserrat Medium"/>
                <a:cs typeface="Montserrat Medium"/>
                <a:sym typeface="Montserrat Medium"/>
              </a:defRPr>
            </a:lvl5pPr>
            <a:lvl6pPr lvl="5" rtl="0">
              <a:spcBef>
                <a:spcPts val="0"/>
              </a:spcBef>
              <a:spcAft>
                <a:spcPts val="0"/>
              </a:spcAft>
              <a:buNone/>
              <a:defRPr>
                <a:solidFill>
                  <a:srgbClr val="FFFFFF"/>
                </a:solidFill>
                <a:latin typeface="Montserrat Medium"/>
                <a:ea typeface="Montserrat Medium"/>
                <a:cs typeface="Montserrat Medium"/>
                <a:sym typeface="Montserrat Medium"/>
              </a:defRPr>
            </a:lvl6pPr>
            <a:lvl7pPr lvl="6" rtl="0">
              <a:spcBef>
                <a:spcPts val="0"/>
              </a:spcBef>
              <a:spcAft>
                <a:spcPts val="0"/>
              </a:spcAft>
              <a:buNone/>
              <a:defRPr>
                <a:solidFill>
                  <a:srgbClr val="FFFFFF"/>
                </a:solidFill>
                <a:latin typeface="Montserrat Medium"/>
                <a:ea typeface="Montserrat Medium"/>
                <a:cs typeface="Montserrat Medium"/>
                <a:sym typeface="Montserrat Medium"/>
              </a:defRPr>
            </a:lvl7pPr>
            <a:lvl8pPr lvl="7" rtl="0">
              <a:spcBef>
                <a:spcPts val="0"/>
              </a:spcBef>
              <a:spcAft>
                <a:spcPts val="0"/>
              </a:spcAft>
              <a:buNone/>
              <a:defRPr>
                <a:solidFill>
                  <a:srgbClr val="FFFFFF"/>
                </a:solidFill>
                <a:latin typeface="Montserrat Medium"/>
                <a:ea typeface="Montserrat Medium"/>
                <a:cs typeface="Montserrat Medium"/>
                <a:sym typeface="Montserrat Medium"/>
              </a:defRPr>
            </a:lvl8pPr>
            <a:lvl9pPr lvl="8" rtl="0">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586" name="Google Shape;586;p83"/>
          <p:cNvPicPr preferRelativeResize="0"/>
          <p:nvPr/>
        </p:nvPicPr>
        <p:blipFill>
          <a:blip r:embed="rId3">
            <a:alphaModFix/>
          </a:blip>
          <a:stretch>
            <a:fillRect/>
          </a:stretch>
        </p:blipFill>
        <p:spPr>
          <a:xfrm>
            <a:off x="8154149" y="4576024"/>
            <a:ext cx="585627" cy="274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Darken Background Overlay">
  <p:cSld name="CUSTOM_4">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9"/>
          <p:cNvSpPr/>
          <p:nvPr/>
        </p:nvSpPr>
        <p:spPr>
          <a:xfrm>
            <a:off x="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50" name="Google Shape;50;p9"/>
          <p:cNvPicPr preferRelativeResize="0"/>
          <p:nvPr/>
        </p:nvPicPr>
        <p:blipFill>
          <a:blip r:embed="rId3">
            <a:alphaModFix/>
          </a:blip>
          <a:stretch>
            <a:fillRect/>
          </a:stretch>
        </p:blipFill>
        <p:spPr>
          <a:xfrm>
            <a:off x="3797950" y="1369193"/>
            <a:ext cx="1548000" cy="724434"/>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with Breadcrumb">
  <p:cSld name="BLANK_4_3">
    <p:bg>
      <p:bgPr>
        <a:solidFill>
          <a:srgbClr val="FFFFFF"/>
        </a:solidFill>
      </p:bgPr>
    </p:bg>
    <p:spTree>
      <p:nvGrpSpPr>
        <p:cNvPr id="587" name="Shape 587"/>
        <p:cNvGrpSpPr/>
        <p:nvPr/>
      </p:nvGrpSpPr>
      <p:grpSpPr>
        <a:xfrm>
          <a:off x="0" y="0"/>
          <a:ext cx="0" cy="0"/>
          <a:chOff x="0" y="0"/>
          <a:chExt cx="0" cy="0"/>
        </a:xfrm>
      </p:grpSpPr>
      <p:pic>
        <p:nvPicPr>
          <p:cNvPr id="588" name="Google Shape;588;p84"/>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89" name="Google Shape;589;p84"/>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90" name="Google Shape;590;p84"/>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91" name="Shape 591"/>
        <p:cNvGrpSpPr/>
        <p:nvPr/>
      </p:nvGrpSpPr>
      <p:grpSpPr>
        <a:xfrm>
          <a:off x="0" y="0"/>
          <a:ext cx="0" cy="0"/>
          <a:chOff x="0" y="0"/>
          <a:chExt cx="0" cy="0"/>
        </a:xfrm>
      </p:grpSpPr>
      <p:pic>
        <p:nvPicPr>
          <p:cNvPr id="592" name="Google Shape;592;p85"/>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93" name="Google Shape;593;p85"/>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Big Title">
  <p:cSld name="BLANK_8_1_1_1_2">
    <p:bg>
      <p:bgPr>
        <a:solidFill>
          <a:srgbClr val="FFFFFF"/>
        </a:solidFill>
      </p:bgPr>
    </p:bg>
    <p:spTree>
      <p:nvGrpSpPr>
        <p:cNvPr id="594" name="Shape 594"/>
        <p:cNvGrpSpPr/>
        <p:nvPr/>
      </p:nvGrpSpPr>
      <p:grpSpPr>
        <a:xfrm>
          <a:off x="0" y="0"/>
          <a:ext cx="0" cy="0"/>
          <a:chOff x="0" y="0"/>
          <a:chExt cx="0" cy="0"/>
        </a:xfrm>
      </p:grpSpPr>
      <p:sp>
        <p:nvSpPr>
          <p:cNvPr id="595" name="Google Shape;595;p86"/>
          <p:cNvSpPr txBox="1"/>
          <p:nvPr>
            <p:ph type="title"/>
          </p:nvPr>
        </p:nvSpPr>
        <p:spPr>
          <a:xfrm>
            <a:off x="737750" y="495950"/>
            <a:ext cx="3473700" cy="780000"/>
          </a:xfrm>
          <a:prstGeom prst="rect">
            <a:avLst/>
          </a:prstGeom>
        </p:spPr>
        <p:txBody>
          <a:bodyPr anchorCtr="0" anchor="t" bIns="0" lIns="0" spcFirstLastPara="1" rIns="0" wrap="square" tIns="0">
            <a:noAutofit/>
          </a:bodyPr>
          <a:lstStyle>
            <a:lvl1pPr lvl="0" rtl="0">
              <a:spcBef>
                <a:spcPts val="0"/>
              </a:spcBef>
              <a:spcAft>
                <a:spcPts val="0"/>
              </a:spcAft>
              <a:buNone/>
              <a:defRPr b="1" sz="2400">
                <a:solidFill>
                  <a:schemeClr val="dk1"/>
                </a:solidFill>
                <a:latin typeface="Montserrat"/>
                <a:ea typeface="Montserrat"/>
                <a:cs typeface="Montserrat"/>
                <a:sym typeface="Montserrat"/>
              </a:defRPr>
            </a:lvl1pPr>
            <a:lvl2pPr lvl="1" rtl="0">
              <a:spcBef>
                <a:spcPts val="0"/>
              </a:spcBef>
              <a:spcAft>
                <a:spcPts val="0"/>
              </a:spcAft>
              <a:buNone/>
              <a:defRPr b="1" sz="2400">
                <a:solidFill>
                  <a:schemeClr val="dk1"/>
                </a:solidFill>
                <a:latin typeface="Montserrat"/>
                <a:ea typeface="Montserrat"/>
                <a:cs typeface="Montserrat"/>
                <a:sym typeface="Montserrat"/>
              </a:defRPr>
            </a:lvl2pPr>
            <a:lvl3pPr lvl="2" rtl="0">
              <a:spcBef>
                <a:spcPts val="0"/>
              </a:spcBef>
              <a:spcAft>
                <a:spcPts val="0"/>
              </a:spcAft>
              <a:buNone/>
              <a:defRPr b="1" sz="2400">
                <a:solidFill>
                  <a:schemeClr val="dk1"/>
                </a:solidFill>
                <a:latin typeface="Montserrat"/>
                <a:ea typeface="Montserrat"/>
                <a:cs typeface="Montserrat"/>
                <a:sym typeface="Montserrat"/>
              </a:defRPr>
            </a:lvl3pPr>
            <a:lvl4pPr lvl="3" rtl="0">
              <a:spcBef>
                <a:spcPts val="0"/>
              </a:spcBef>
              <a:spcAft>
                <a:spcPts val="0"/>
              </a:spcAft>
              <a:buNone/>
              <a:defRPr b="1" sz="2400">
                <a:solidFill>
                  <a:schemeClr val="dk1"/>
                </a:solidFill>
                <a:latin typeface="Montserrat"/>
                <a:ea typeface="Montserrat"/>
                <a:cs typeface="Montserrat"/>
                <a:sym typeface="Montserrat"/>
              </a:defRPr>
            </a:lvl4pPr>
            <a:lvl5pPr lvl="4" rtl="0">
              <a:spcBef>
                <a:spcPts val="0"/>
              </a:spcBef>
              <a:spcAft>
                <a:spcPts val="0"/>
              </a:spcAft>
              <a:buNone/>
              <a:defRPr b="1" sz="2400">
                <a:solidFill>
                  <a:schemeClr val="dk1"/>
                </a:solidFill>
                <a:latin typeface="Montserrat"/>
                <a:ea typeface="Montserrat"/>
                <a:cs typeface="Montserrat"/>
                <a:sym typeface="Montserrat"/>
              </a:defRPr>
            </a:lvl5pPr>
            <a:lvl6pPr lvl="5" rtl="0">
              <a:spcBef>
                <a:spcPts val="0"/>
              </a:spcBef>
              <a:spcAft>
                <a:spcPts val="0"/>
              </a:spcAft>
              <a:buNone/>
              <a:defRPr b="1" sz="2400">
                <a:solidFill>
                  <a:schemeClr val="dk1"/>
                </a:solidFill>
                <a:latin typeface="Montserrat"/>
                <a:ea typeface="Montserrat"/>
                <a:cs typeface="Montserrat"/>
                <a:sym typeface="Montserrat"/>
              </a:defRPr>
            </a:lvl6pPr>
            <a:lvl7pPr lvl="6" rtl="0">
              <a:spcBef>
                <a:spcPts val="0"/>
              </a:spcBef>
              <a:spcAft>
                <a:spcPts val="0"/>
              </a:spcAft>
              <a:buNone/>
              <a:defRPr b="1" sz="2400">
                <a:solidFill>
                  <a:schemeClr val="dk1"/>
                </a:solidFill>
                <a:latin typeface="Montserrat"/>
                <a:ea typeface="Montserrat"/>
                <a:cs typeface="Montserrat"/>
                <a:sym typeface="Montserrat"/>
              </a:defRPr>
            </a:lvl7pPr>
            <a:lvl8pPr lvl="7" rtl="0">
              <a:spcBef>
                <a:spcPts val="0"/>
              </a:spcBef>
              <a:spcAft>
                <a:spcPts val="0"/>
              </a:spcAft>
              <a:buNone/>
              <a:defRPr b="1" sz="2400">
                <a:solidFill>
                  <a:schemeClr val="dk1"/>
                </a:solidFill>
                <a:latin typeface="Montserrat"/>
                <a:ea typeface="Montserrat"/>
                <a:cs typeface="Montserrat"/>
                <a:sym typeface="Montserrat"/>
              </a:defRPr>
            </a:lvl8pPr>
            <a:lvl9pPr lvl="8" rtl="0">
              <a:spcBef>
                <a:spcPts val="0"/>
              </a:spcBef>
              <a:spcAft>
                <a:spcPts val="0"/>
              </a:spcAft>
              <a:buNone/>
              <a:defRPr b="1" sz="2400">
                <a:solidFill>
                  <a:schemeClr val="dk1"/>
                </a:solidFill>
                <a:latin typeface="Montserrat"/>
                <a:ea typeface="Montserrat"/>
                <a:cs typeface="Montserrat"/>
                <a:sym typeface="Montserrat"/>
              </a:defRPr>
            </a:lvl9pPr>
          </a:lstStyle>
          <a:p/>
        </p:txBody>
      </p:sp>
      <p:pic>
        <p:nvPicPr>
          <p:cNvPr id="596" name="Google Shape;596;p86"/>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597" name="Google Shape;597;p86"/>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598" name="Google Shape;598;p86"/>
          <p:cNvSpPr txBox="1"/>
          <p:nvPr>
            <p:ph idx="1" type="body"/>
          </p:nvPr>
        </p:nvSpPr>
        <p:spPr>
          <a:xfrm>
            <a:off x="737750" y="1390325"/>
            <a:ext cx="3473700" cy="24819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Dark">
  <p:cSld name="BLANK_4_1_1_3">
    <p:bg>
      <p:bgPr>
        <a:solidFill>
          <a:schemeClr val="dk1"/>
        </a:solidFill>
      </p:bgPr>
    </p:bg>
    <p:spTree>
      <p:nvGrpSpPr>
        <p:cNvPr id="599" name="Shape 599"/>
        <p:cNvGrpSpPr/>
        <p:nvPr/>
      </p:nvGrpSpPr>
      <p:grpSpPr>
        <a:xfrm>
          <a:off x="0" y="0"/>
          <a:ext cx="0" cy="0"/>
          <a:chOff x="0" y="0"/>
          <a:chExt cx="0" cy="0"/>
        </a:xfrm>
      </p:grpSpPr>
      <p:sp>
        <p:nvSpPr>
          <p:cNvPr id="600" name="Google Shape;600;p87"/>
          <p:cNvSpPr txBox="1"/>
          <p:nvPr>
            <p:ph type="title"/>
          </p:nvPr>
        </p:nvSpPr>
        <p:spPr>
          <a:xfrm>
            <a:off x="749825" y="1972550"/>
            <a:ext cx="6797100" cy="2434500"/>
          </a:xfrm>
          <a:prstGeom prst="rect">
            <a:avLst/>
          </a:prstGeom>
        </p:spPr>
        <p:txBody>
          <a:bodyPr anchorCtr="0" anchor="b" bIns="0" lIns="0" spcFirstLastPara="1" rIns="0" wrap="square" tIns="0">
            <a:noAutofit/>
          </a:bodyPr>
          <a:lstStyle>
            <a:lvl1pPr lvl="0" rtl="0">
              <a:lnSpc>
                <a:spcPct val="80000"/>
              </a:lnSpc>
              <a:spcBef>
                <a:spcPts val="0"/>
              </a:spcBef>
              <a:spcAft>
                <a:spcPts val="0"/>
              </a:spcAft>
              <a:buNone/>
              <a:defRPr b="1" sz="6000">
                <a:solidFill>
                  <a:srgbClr val="FFFFFF"/>
                </a:solidFill>
                <a:latin typeface="Montserrat"/>
                <a:ea typeface="Montserrat"/>
                <a:cs typeface="Montserrat"/>
                <a:sym typeface="Montserrat"/>
              </a:defRPr>
            </a:lvl1pPr>
            <a:lvl2pPr lvl="1" rtl="0">
              <a:lnSpc>
                <a:spcPct val="80000"/>
              </a:lnSpc>
              <a:spcBef>
                <a:spcPts val="0"/>
              </a:spcBef>
              <a:spcAft>
                <a:spcPts val="0"/>
              </a:spcAft>
              <a:buNone/>
              <a:defRPr b="1" sz="6000">
                <a:solidFill>
                  <a:schemeClr val="lt2"/>
                </a:solidFill>
                <a:latin typeface="Montserrat"/>
                <a:ea typeface="Montserrat"/>
                <a:cs typeface="Montserrat"/>
                <a:sym typeface="Montserrat"/>
              </a:defRPr>
            </a:lvl2pPr>
            <a:lvl3pPr lvl="2" rtl="0">
              <a:lnSpc>
                <a:spcPct val="80000"/>
              </a:lnSpc>
              <a:spcBef>
                <a:spcPts val="0"/>
              </a:spcBef>
              <a:spcAft>
                <a:spcPts val="0"/>
              </a:spcAft>
              <a:buNone/>
              <a:defRPr b="1" sz="6000">
                <a:solidFill>
                  <a:schemeClr val="lt2"/>
                </a:solidFill>
                <a:latin typeface="Montserrat"/>
                <a:ea typeface="Montserrat"/>
                <a:cs typeface="Montserrat"/>
                <a:sym typeface="Montserrat"/>
              </a:defRPr>
            </a:lvl3pPr>
            <a:lvl4pPr lvl="3" rtl="0">
              <a:lnSpc>
                <a:spcPct val="80000"/>
              </a:lnSpc>
              <a:spcBef>
                <a:spcPts val="0"/>
              </a:spcBef>
              <a:spcAft>
                <a:spcPts val="0"/>
              </a:spcAft>
              <a:buNone/>
              <a:defRPr b="1" sz="6000">
                <a:solidFill>
                  <a:schemeClr val="lt2"/>
                </a:solidFill>
                <a:latin typeface="Montserrat"/>
                <a:ea typeface="Montserrat"/>
                <a:cs typeface="Montserrat"/>
                <a:sym typeface="Montserrat"/>
              </a:defRPr>
            </a:lvl4pPr>
            <a:lvl5pPr lvl="4" rtl="0">
              <a:lnSpc>
                <a:spcPct val="80000"/>
              </a:lnSpc>
              <a:spcBef>
                <a:spcPts val="0"/>
              </a:spcBef>
              <a:spcAft>
                <a:spcPts val="0"/>
              </a:spcAft>
              <a:buNone/>
              <a:defRPr b="1" sz="6000">
                <a:solidFill>
                  <a:schemeClr val="lt2"/>
                </a:solidFill>
                <a:latin typeface="Montserrat"/>
                <a:ea typeface="Montserrat"/>
                <a:cs typeface="Montserrat"/>
                <a:sym typeface="Montserrat"/>
              </a:defRPr>
            </a:lvl5pPr>
            <a:lvl6pPr lvl="5" rtl="0">
              <a:lnSpc>
                <a:spcPct val="80000"/>
              </a:lnSpc>
              <a:spcBef>
                <a:spcPts val="0"/>
              </a:spcBef>
              <a:spcAft>
                <a:spcPts val="0"/>
              </a:spcAft>
              <a:buNone/>
              <a:defRPr b="1" sz="6000">
                <a:solidFill>
                  <a:schemeClr val="lt2"/>
                </a:solidFill>
                <a:latin typeface="Montserrat"/>
                <a:ea typeface="Montserrat"/>
                <a:cs typeface="Montserrat"/>
                <a:sym typeface="Montserrat"/>
              </a:defRPr>
            </a:lvl6pPr>
            <a:lvl7pPr lvl="6" rtl="0">
              <a:lnSpc>
                <a:spcPct val="80000"/>
              </a:lnSpc>
              <a:spcBef>
                <a:spcPts val="0"/>
              </a:spcBef>
              <a:spcAft>
                <a:spcPts val="0"/>
              </a:spcAft>
              <a:buNone/>
              <a:defRPr b="1" sz="6000">
                <a:solidFill>
                  <a:schemeClr val="lt2"/>
                </a:solidFill>
                <a:latin typeface="Montserrat"/>
                <a:ea typeface="Montserrat"/>
                <a:cs typeface="Montserrat"/>
                <a:sym typeface="Montserrat"/>
              </a:defRPr>
            </a:lvl7pPr>
            <a:lvl8pPr lvl="7" rtl="0">
              <a:lnSpc>
                <a:spcPct val="80000"/>
              </a:lnSpc>
              <a:spcBef>
                <a:spcPts val="0"/>
              </a:spcBef>
              <a:spcAft>
                <a:spcPts val="0"/>
              </a:spcAft>
              <a:buNone/>
              <a:defRPr b="1" sz="6000">
                <a:solidFill>
                  <a:schemeClr val="lt2"/>
                </a:solidFill>
                <a:latin typeface="Montserrat"/>
                <a:ea typeface="Montserrat"/>
                <a:cs typeface="Montserrat"/>
                <a:sym typeface="Montserrat"/>
              </a:defRPr>
            </a:lvl8pPr>
            <a:lvl9pPr lvl="8" rtl="0">
              <a:lnSpc>
                <a:spcPct val="80000"/>
              </a:lnSpc>
              <a:spcBef>
                <a:spcPts val="0"/>
              </a:spcBef>
              <a:spcAft>
                <a:spcPts val="0"/>
              </a:spcAft>
              <a:buNone/>
              <a:defRPr b="1" sz="6000">
                <a:solidFill>
                  <a:schemeClr val="lt2"/>
                </a:solidFill>
                <a:latin typeface="Montserrat"/>
                <a:ea typeface="Montserrat"/>
                <a:cs typeface="Montserrat"/>
                <a:sym typeface="Montserrat"/>
              </a:defRPr>
            </a:lvl9pPr>
          </a:lstStyle>
          <a:p/>
        </p:txBody>
      </p:sp>
      <p:sp>
        <p:nvSpPr>
          <p:cNvPr id="601" name="Google Shape;601;p87"/>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pic>
        <p:nvPicPr>
          <p:cNvPr id="602" name="Google Shape;602;p87"/>
          <p:cNvPicPr preferRelativeResize="0"/>
          <p:nvPr/>
        </p:nvPicPr>
        <p:blipFill>
          <a:blip r:embed="rId2">
            <a:alphaModFix/>
          </a:blip>
          <a:stretch>
            <a:fillRect/>
          </a:stretch>
        </p:blipFill>
        <p:spPr>
          <a:xfrm>
            <a:off x="8154149" y="4576024"/>
            <a:ext cx="585627" cy="2740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white corner logo 2">
  <p:cSld name="BLANK_4_1_3_3">
    <p:bg>
      <p:bgPr>
        <a:solidFill>
          <a:schemeClr val="accent3"/>
        </a:solidFill>
      </p:bgPr>
    </p:bg>
    <p:spTree>
      <p:nvGrpSpPr>
        <p:cNvPr id="603" name="Shape 603"/>
        <p:cNvGrpSpPr/>
        <p:nvPr/>
      </p:nvGrpSpPr>
      <p:grpSpPr>
        <a:xfrm>
          <a:off x="0" y="0"/>
          <a:ext cx="0" cy="0"/>
          <a:chOff x="0" y="0"/>
          <a:chExt cx="0" cy="0"/>
        </a:xfrm>
      </p:grpSpPr>
      <p:sp>
        <p:nvSpPr>
          <p:cNvPr id="604" name="Google Shape;604;p88"/>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605" name="Google Shape;605;p88"/>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pic>
        <p:nvPicPr>
          <p:cNvPr id="606" name="Google Shape;606;p88"/>
          <p:cNvPicPr preferRelativeResize="0"/>
          <p:nvPr/>
        </p:nvPicPr>
        <p:blipFill>
          <a:blip r:embed="rId2">
            <a:alphaModFix/>
          </a:blip>
          <a:stretch>
            <a:fillRect/>
          </a:stretch>
        </p:blipFill>
        <p:spPr>
          <a:xfrm>
            <a:off x="8154150" y="4576025"/>
            <a:ext cx="585625" cy="2740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 white corner logo 1">
  <p:cSld name="BLANK_4_1_3_2">
    <p:bg>
      <p:bgPr>
        <a:solidFill>
          <a:srgbClr val="FFFFFF"/>
        </a:solidFill>
      </p:bgPr>
    </p:bg>
    <p:spTree>
      <p:nvGrpSpPr>
        <p:cNvPr id="607" name="Shape 607"/>
        <p:cNvGrpSpPr/>
        <p:nvPr/>
      </p:nvGrpSpPr>
      <p:grpSpPr>
        <a:xfrm>
          <a:off x="0" y="0"/>
          <a:ext cx="0" cy="0"/>
          <a:chOff x="0" y="0"/>
          <a:chExt cx="0" cy="0"/>
        </a:xfrm>
      </p:grpSpPr>
      <p:pic>
        <p:nvPicPr>
          <p:cNvPr id="608" name="Google Shape;608;p89"/>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609" name="Google Shape;609;p89"/>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610" name="Google Shape;610;p89"/>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pic>
        <p:nvPicPr>
          <p:cNvPr id="611" name="Google Shape;611;p89"/>
          <p:cNvPicPr preferRelativeResize="0"/>
          <p:nvPr/>
        </p:nvPicPr>
        <p:blipFill>
          <a:blip r:embed="rId3">
            <a:alphaModFix/>
          </a:blip>
          <a:stretch>
            <a:fillRect/>
          </a:stretch>
        </p:blipFill>
        <p:spPr>
          <a:xfrm>
            <a:off x="8154150" y="4576025"/>
            <a:ext cx="585625" cy="27400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UIDE DARK FUTURE 2020 1">
  <p:cSld name="BLANK_11_1">
    <p:bg>
      <p:bgPr>
        <a:solidFill>
          <a:srgbClr val="03002C"/>
        </a:solidFill>
      </p:bgPr>
    </p:bg>
    <p:spTree>
      <p:nvGrpSpPr>
        <p:cNvPr id="612" name="Shape 612"/>
        <p:cNvGrpSpPr/>
        <p:nvPr/>
      </p:nvGrpSpPr>
      <p:grpSpPr>
        <a:xfrm>
          <a:off x="0" y="0"/>
          <a:ext cx="0" cy="0"/>
          <a:chOff x="0" y="0"/>
          <a:chExt cx="0" cy="0"/>
        </a:xfrm>
      </p:grpSpPr>
      <p:pic>
        <p:nvPicPr>
          <p:cNvPr id="613" name="Google Shape;613;p90"/>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614" name="Google Shape;614;p90"/>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rgbClr val="FFFFFF"/>
                </a:solidFill>
                <a:latin typeface="Montserrat"/>
                <a:ea typeface="Montserrat"/>
                <a:cs typeface="Montserrat"/>
                <a:sym typeface="Montserrat"/>
              </a:rPr>
              <a:t>‹#›</a:t>
            </a:fld>
            <a:endParaRPr sz="800">
              <a:solidFill>
                <a:srgbClr val="FFFFFF"/>
              </a:solidFill>
            </a:endParaRPr>
          </a:p>
        </p:txBody>
      </p:sp>
      <p:sp>
        <p:nvSpPr>
          <p:cNvPr id="615" name="Google Shape;615;p90"/>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Montserrat Medium"/>
                <a:ea typeface="Montserrat Medium"/>
                <a:cs typeface="Montserrat Medium"/>
                <a:sym typeface="Montserrat Medium"/>
              </a:defRPr>
            </a:lvl1pPr>
            <a:lvl2pPr lvl="1" rtl="0">
              <a:spcBef>
                <a:spcPts val="0"/>
              </a:spcBef>
              <a:spcAft>
                <a:spcPts val="0"/>
              </a:spcAft>
              <a:buNone/>
              <a:defRPr>
                <a:solidFill>
                  <a:srgbClr val="FFFFFF"/>
                </a:solidFill>
                <a:latin typeface="Montserrat Medium"/>
                <a:ea typeface="Montserrat Medium"/>
                <a:cs typeface="Montserrat Medium"/>
                <a:sym typeface="Montserrat Medium"/>
              </a:defRPr>
            </a:lvl2pPr>
            <a:lvl3pPr lvl="2" rtl="0">
              <a:spcBef>
                <a:spcPts val="0"/>
              </a:spcBef>
              <a:spcAft>
                <a:spcPts val="0"/>
              </a:spcAft>
              <a:buNone/>
              <a:defRPr>
                <a:solidFill>
                  <a:srgbClr val="FFFFFF"/>
                </a:solidFill>
                <a:latin typeface="Montserrat Medium"/>
                <a:ea typeface="Montserrat Medium"/>
                <a:cs typeface="Montserrat Medium"/>
                <a:sym typeface="Montserrat Medium"/>
              </a:defRPr>
            </a:lvl3pPr>
            <a:lvl4pPr lvl="3" rtl="0">
              <a:spcBef>
                <a:spcPts val="0"/>
              </a:spcBef>
              <a:spcAft>
                <a:spcPts val="0"/>
              </a:spcAft>
              <a:buNone/>
              <a:defRPr>
                <a:solidFill>
                  <a:srgbClr val="FFFFFF"/>
                </a:solidFill>
                <a:latin typeface="Montserrat Medium"/>
                <a:ea typeface="Montserrat Medium"/>
                <a:cs typeface="Montserrat Medium"/>
                <a:sym typeface="Montserrat Medium"/>
              </a:defRPr>
            </a:lvl4pPr>
            <a:lvl5pPr lvl="4" rtl="0">
              <a:spcBef>
                <a:spcPts val="0"/>
              </a:spcBef>
              <a:spcAft>
                <a:spcPts val="0"/>
              </a:spcAft>
              <a:buNone/>
              <a:defRPr>
                <a:solidFill>
                  <a:srgbClr val="FFFFFF"/>
                </a:solidFill>
                <a:latin typeface="Montserrat Medium"/>
                <a:ea typeface="Montserrat Medium"/>
                <a:cs typeface="Montserrat Medium"/>
                <a:sym typeface="Montserrat Medium"/>
              </a:defRPr>
            </a:lvl5pPr>
            <a:lvl6pPr lvl="5" rtl="0">
              <a:spcBef>
                <a:spcPts val="0"/>
              </a:spcBef>
              <a:spcAft>
                <a:spcPts val="0"/>
              </a:spcAft>
              <a:buNone/>
              <a:defRPr>
                <a:solidFill>
                  <a:srgbClr val="FFFFFF"/>
                </a:solidFill>
                <a:latin typeface="Montserrat Medium"/>
                <a:ea typeface="Montserrat Medium"/>
                <a:cs typeface="Montserrat Medium"/>
                <a:sym typeface="Montserrat Medium"/>
              </a:defRPr>
            </a:lvl6pPr>
            <a:lvl7pPr lvl="6" rtl="0">
              <a:spcBef>
                <a:spcPts val="0"/>
              </a:spcBef>
              <a:spcAft>
                <a:spcPts val="0"/>
              </a:spcAft>
              <a:buNone/>
              <a:defRPr>
                <a:solidFill>
                  <a:srgbClr val="FFFFFF"/>
                </a:solidFill>
                <a:latin typeface="Montserrat Medium"/>
                <a:ea typeface="Montserrat Medium"/>
                <a:cs typeface="Montserrat Medium"/>
                <a:sym typeface="Montserrat Medium"/>
              </a:defRPr>
            </a:lvl7pPr>
            <a:lvl8pPr lvl="7" rtl="0">
              <a:spcBef>
                <a:spcPts val="0"/>
              </a:spcBef>
              <a:spcAft>
                <a:spcPts val="0"/>
              </a:spcAft>
              <a:buNone/>
              <a:defRPr>
                <a:solidFill>
                  <a:srgbClr val="FFFFFF"/>
                </a:solidFill>
                <a:latin typeface="Montserrat Medium"/>
                <a:ea typeface="Montserrat Medium"/>
                <a:cs typeface="Montserrat Medium"/>
                <a:sym typeface="Montserrat Medium"/>
              </a:defRPr>
            </a:lvl8pPr>
            <a:lvl9pPr lvl="8" rtl="0">
              <a:spcBef>
                <a:spcPts val="0"/>
              </a:spcBef>
              <a:spcAft>
                <a:spcPts val="0"/>
              </a:spcAft>
              <a:buNone/>
              <a:defRPr>
                <a:solidFill>
                  <a:srgbClr val="FFFFFF"/>
                </a:solidFill>
                <a:latin typeface="Montserrat Medium"/>
                <a:ea typeface="Montserrat Medium"/>
                <a:cs typeface="Montserrat Medium"/>
                <a:sym typeface="Montserrat Medium"/>
              </a:defRPr>
            </a:lvl9pPr>
          </a:lstStyle>
          <a:p/>
        </p:txBody>
      </p:sp>
      <p:pic>
        <p:nvPicPr>
          <p:cNvPr id="616" name="Google Shape;616;p90"/>
          <p:cNvPicPr preferRelativeResize="0"/>
          <p:nvPr/>
        </p:nvPicPr>
        <p:blipFill>
          <a:blip r:embed="rId3">
            <a:alphaModFix/>
          </a:blip>
          <a:stretch>
            <a:fillRect/>
          </a:stretch>
        </p:blipFill>
        <p:spPr>
          <a:xfrm>
            <a:off x="8154149" y="4576024"/>
            <a:ext cx="585627" cy="27400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Left Impact 1">
  <p:cSld name="BLANK_8_1_1_1_1_2">
    <p:bg>
      <p:bgPr>
        <a:solidFill>
          <a:srgbClr val="FFFFFF"/>
        </a:solidFill>
      </p:bgPr>
    </p:bg>
    <p:spTree>
      <p:nvGrpSpPr>
        <p:cNvPr id="617" name="Shape 617"/>
        <p:cNvGrpSpPr/>
        <p:nvPr/>
      </p:nvGrpSpPr>
      <p:grpSpPr>
        <a:xfrm>
          <a:off x="0" y="0"/>
          <a:ext cx="0" cy="0"/>
          <a:chOff x="0" y="0"/>
          <a:chExt cx="0" cy="0"/>
        </a:xfrm>
      </p:grpSpPr>
      <p:sp>
        <p:nvSpPr>
          <p:cNvPr id="618" name="Google Shape;618;p91"/>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619" name="Google Shape;619;p91"/>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620" name="Google Shape;620;p91"/>
          <p:cNvSpPr txBox="1"/>
          <p:nvPr>
            <p:ph idx="1" type="body"/>
          </p:nvPr>
        </p:nvSpPr>
        <p:spPr>
          <a:xfrm>
            <a:off x="737750" y="2491150"/>
            <a:ext cx="3473700" cy="19635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621" name="Google Shape;621;p91"/>
          <p:cNvSpPr txBox="1"/>
          <p:nvPr>
            <p:ph idx="2" type="subTitle"/>
          </p:nvPr>
        </p:nvSpPr>
        <p:spPr>
          <a:xfrm>
            <a:off x="741679" y="1260875"/>
            <a:ext cx="3473700" cy="816000"/>
          </a:xfrm>
          <a:prstGeom prst="rect">
            <a:avLst/>
          </a:prstGeom>
        </p:spPr>
        <p:txBody>
          <a:bodyPr anchorCtr="0" anchor="t" bIns="0" lIns="0" spcFirstLastPara="1" rIns="0" wrap="square" tIns="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pic>
        <p:nvPicPr>
          <p:cNvPr id="622" name="Google Shape;622;p91"/>
          <p:cNvPicPr preferRelativeResize="0"/>
          <p:nvPr/>
        </p:nvPicPr>
        <p:blipFill>
          <a:blip r:embed="rId2">
            <a:alphaModFix/>
          </a:blip>
          <a:stretch>
            <a:fillRect/>
          </a:stretch>
        </p:blipFill>
        <p:spPr>
          <a:xfrm>
            <a:off x="8154150" y="4576025"/>
            <a:ext cx="585625" cy="274000"/>
          </a:xfrm>
          <a:prstGeom prst="rect">
            <a:avLst/>
          </a:prstGeom>
          <a:noFill/>
          <a:ln>
            <a:noFill/>
          </a:ln>
        </p:spPr>
      </p:pic>
    </p:spTree>
  </p:cSld>
  <p:clrMapOvr>
    <a:masterClrMapping/>
  </p:clrMapOvr>
  <p:extLst>
    <p:ext uri="{DCECCB84-F9BA-43D5-87BE-67443E8EF086}">
      <p15:sldGuideLst>
        <p15:guide id="1" pos="2880">
          <p15:clr>
            <a:srgbClr val="FA7B17"/>
          </p15:clr>
        </p15:guide>
        <p15:guide id="2" orient="horz" pos="1618">
          <p15:clr>
            <a:srgbClr val="FA7B17"/>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2">
  <p:cSld name="BLANK_4_1_5">
    <p:bg>
      <p:bgPr>
        <a:solidFill>
          <a:srgbClr val="FFFFFF"/>
        </a:solidFill>
      </p:bgPr>
    </p:bg>
    <p:spTree>
      <p:nvGrpSpPr>
        <p:cNvPr id="623" name="Shape 623"/>
        <p:cNvGrpSpPr/>
        <p:nvPr/>
      </p:nvGrpSpPr>
      <p:grpSpPr>
        <a:xfrm>
          <a:off x="0" y="0"/>
          <a:ext cx="0" cy="0"/>
          <a:chOff x="0" y="0"/>
          <a:chExt cx="0" cy="0"/>
        </a:xfrm>
      </p:grpSpPr>
      <p:pic>
        <p:nvPicPr>
          <p:cNvPr id="624" name="Google Shape;624;p92"/>
          <p:cNvPicPr preferRelativeResize="0"/>
          <p:nvPr/>
        </p:nvPicPr>
        <p:blipFill>
          <a:blip r:embed="rId2">
            <a:alphaModFix/>
          </a:blip>
          <a:stretch>
            <a:fillRect/>
          </a:stretch>
        </p:blipFill>
        <p:spPr>
          <a:xfrm>
            <a:off x="8154150" y="4576025"/>
            <a:ext cx="585625" cy="274000"/>
          </a:xfrm>
          <a:prstGeom prst="rect">
            <a:avLst/>
          </a:prstGeom>
          <a:noFill/>
          <a:ln>
            <a:noFill/>
          </a:ln>
        </p:spPr>
      </p:pic>
      <p:sp>
        <p:nvSpPr>
          <p:cNvPr id="625" name="Google Shape;625;p92"/>
          <p:cNvSpPr txBox="1"/>
          <p:nvPr/>
        </p:nvSpPr>
        <p:spPr>
          <a:xfrm>
            <a:off x="160375" y="4612501"/>
            <a:ext cx="5487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1"/>
                </a:solidFill>
                <a:latin typeface="Montserrat"/>
                <a:ea typeface="Montserrat"/>
                <a:cs typeface="Montserrat"/>
                <a:sym typeface="Montserrat"/>
              </a:rPr>
              <a:t>‹#›</a:t>
            </a:fld>
            <a:endParaRPr sz="800">
              <a:solidFill>
                <a:schemeClr val="dk1"/>
              </a:solidFill>
            </a:endParaRPr>
          </a:p>
        </p:txBody>
      </p:sp>
      <p:sp>
        <p:nvSpPr>
          <p:cNvPr id="626" name="Google Shape;626;p92"/>
          <p:cNvSpPr txBox="1"/>
          <p:nvPr>
            <p:ph type="title"/>
          </p:nvPr>
        </p:nvSpPr>
        <p:spPr>
          <a:xfrm>
            <a:off x="754575" y="331709"/>
            <a:ext cx="6652800" cy="141900"/>
          </a:xfrm>
          <a:prstGeom prst="rect">
            <a:avLst/>
          </a:prstGeom>
        </p:spPr>
        <p:txBody>
          <a:bodyPr anchorCtr="0" anchor="t" bIns="0" lIns="0" spcFirstLastPara="1" rIns="0" wrap="square" tIns="0">
            <a:noAutofit/>
          </a:bodyPr>
          <a:lstStyle>
            <a:lvl1pPr lvl="0" rtl="0">
              <a:spcBef>
                <a:spcPts val="0"/>
              </a:spcBef>
              <a:spcAft>
                <a:spcPts val="0"/>
              </a:spcAft>
              <a:buNone/>
              <a:defRPr b="1" sz="1100">
                <a:latin typeface="Montserrat"/>
                <a:ea typeface="Montserrat"/>
                <a:cs typeface="Montserrat"/>
                <a:sym typeface="Montserrat"/>
              </a:defRPr>
            </a:lvl1pPr>
            <a:lvl2pPr lvl="1" rtl="0">
              <a:spcBef>
                <a:spcPts val="0"/>
              </a:spcBef>
              <a:spcAft>
                <a:spcPts val="0"/>
              </a:spcAft>
              <a:buNone/>
              <a:defRPr b="1" sz="1100">
                <a:latin typeface="Montserrat"/>
                <a:ea typeface="Montserrat"/>
                <a:cs typeface="Montserrat"/>
                <a:sym typeface="Montserrat"/>
              </a:defRPr>
            </a:lvl2pPr>
            <a:lvl3pPr lvl="2" rtl="0">
              <a:spcBef>
                <a:spcPts val="0"/>
              </a:spcBef>
              <a:spcAft>
                <a:spcPts val="0"/>
              </a:spcAft>
              <a:buNone/>
              <a:defRPr b="1" sz="1100">
                <a:latin typeface="Montserrat"/>
                <a:ea typeface="Montserrat"/>
                <a:cs typeface="Montserrat"/>
                <a:sym typeface="Montserrat"/>
              </a:defRPr>
            </a:lvl3pPr>
            <a:lvl4pPr lvl="3" rtl="0">
              <a:spcBef>
                <a:spcPts val="0"/>
              </a:spcBef>
              <a:spcAft>
                <a:spcPts val="0"/>
              </a:spcAft>
              <a:buNone/>
              <a:defRPr b="1" sz="1100">
                <a:latin typeface="Montserrat"/>
                <a:ea typeface="Montserrat"/>
                <a:cs typeface="Montserrat"/>
                <a:sym typeface="Montserrat"/>
              </a:defRPr>
            </a:lvl4pPr>
            <a:lvl5pPr lvl="4" rtl="0">
              <a:spcBef>
                <a:spcPts val="0"/>
              </a:spcBef>
              <a:spcAft>
                <a:spcPts val="0"/>
              </a:spcAft>
              <a:buNone/>
              <a:defRPr b="1" sz="1100">
                <a:latin typeface="Montserrat"/>
                <a:ea typeface="Montserrat"/>
                <a:cs typeface="Montserrat"/>
                <a:sym typeface="Montserrat"/>
              </a:defRPr>
            </a:lvl5pPr>
            <a:lvl6pPr lvl="5" rtl="0">
              <a:spcBef>
                <a:spcPts val="0"/>
              </a:spcBef>
              <a:spcAft>
                <a:spcPts val="0"/>
              </a:spcAft>
              <a:buNone/>
              <a:defRPr b="1" sz="1100">
                <a:latin typeface="Montserrat"/>
                <a:ea typeface="Montserrat"/>
                <a:cs typeface="Montserrat"/>
                <a:sym typeface="Montserrat"/>
              </a:defRPr>
            </a:lvl6pPr>
            <a:lvl7pPr lvl="6" rtl="0">
              <a:spcBef>
                <a:spcPts val="0"/>
              </a:spcBef>
              <a:spcAft>
                <a:spcPts val="0"/>
              </a:spcAft>
              <a:buNone/>
              <a:defRPr b="1" sz="1100">
                <a:latin typeface="Montserrat"/>
                <a:ea typeface="Montserrat"/>
                <a:cs typeface="Montserrat"/>
                <a:sym typeface="Montserrat"/>
              </a:defRPr>
            </a:lvl7pPr>
            <a:lvl8pPr lvl="7" rtl="0">
              <a:spcBef>
                <a:spcPts val="0"/>
              </a:spcBef>
              <a:spcAft>
                <a:spcPts val="0"/>
              </a:spcAft>
              <a:buNone/>
              <a:defRPr b="1" sz="1100">
                <a:latin typeface="Montserrat"/>
                <a:ea typeface="Montserrat"/>
                <a:cs typeface="Montserrat"/>
                <a:sym typeface="Montserrat"/>
              </a:defRPr>
            </a:lvl8pPr>
            <a:lvl9pPr lvl="8" rtl="0">
              <a:spcBef>
                <a:spcPts val="0"/>
              </a:spcBef>
              <a:spcAft>
                <a:spcPts val="0"/>
              </a:spcAft>
              <a:buNone/>
              <a:defRPr b="1" sz="1100">
                <a:latin typeface="Montserrat"/>
                <a:ea typeface="Montserrat"/>
                <a:cs typeface="Montserrat"/>
                <a:sym typeface="Montserrat"/>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anvas 3 1">
  <p:cSld name="BLANK_4_1_7_1">
    <p:bg>
      <p:bgPr>
        <a:solidFill>
          <a:schemeClr val="lt1"/>
        </a:solidFill>
      </p:bgPr>
    </p:bg>
    <p:spTree>
      <p:nvGrpSpPr>
        <p:cNvPr id="627" name="Shape 62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Title Slide - Left - Darken Background Overlay">
  <p:cSld name="CUSTOM_4_1">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10"/>
          <p:cNvSpPr/>
          <p:nvPr/>
        </p:nvSpPr>
        <p:spPr>
          <a:xfrm>
            <a:off x="50" y="0"/>
            <a:ext cx="91440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3" name="Google Shape;53;p10"/>
          <p:cNvSpPr txBox="1"/>
          <p:nvPr>
            <p:ph type="title"/>
          </p:nvPr>
        </p:nvSpPr>
        <p:spPr>
          <a:xfrm>
            <a:off x="654500" y="2966725"/>
            <a:ext cx="7835100" cy="963900"/>
          </a:xfrm>
          <a:prstGeom prst="rect">
            <a:avLst/>
          </a:prstGeom>
        </p:spPr>
        <p:txBody>
          <a:bodyPr anchorCtr="0" anchor="t" bIns="0" lIns="0" spcFirstLastPara="1" rIns="0" wrap="square" tIns="0">
            <a:spAutoFit/>
          </a:bodyPr>
          <a:lstStyle>
            <a:lvl1pPr lvl="0" rtl="0">
              <a:spcBef>
                <a:spcPts val="0"/>
              </a:spcBef>
              <a:spcAft>
                <a:spcPts val="0"/>
              </a:spcAft>
              <a:buClr>
                <a:schemeClr val="accent3"/>
              </a:buClr>
              <a:buSzPts val="5000"/>
              <a:buNone/>
              <a:defRPr sz="5000">
                <a:solidFill>
                  <a:schemeClr val="accent3"/>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1">
  <p:cSld name="BLANK_10_2">
    <p:bg>
      <p:bgPr>
        <a:solidFill>
          <a:schemeClr val="dk2"/>
        </a:solidFill>
      </p:bgPr>
    </p:bg>
    <p:spTree>
      <p:nvGrpSpPr>
        <p:cNvPr id="628" name="Shape 628"/>
        <p:cNvGrpSpPr/>
        <p:nvPr/>
      </p:nvGrpSpPr>
      <p:grpSpPr>
        <a:xfrm>
          <a:off x="0" y="0"/>
          <a:ext cx="0" cy="0"/>
          <a:chOff x="0" y="0"/>
          <a:chExt cx="0" cy="0"/>
        </a:xfrm>
      </p:grpSpPr>
      <p:sp>
        <p:nvSpPr>
          <p:cNvPr id="629" name="Google Shape;629;p94"/>
          <p:cNvSpPr txBox="1"/>
          <p:nvPr>
            <p:ph type="title"/>
          </p:nvPr>
        </p:nvSpPr>
        <p:spPr>
          <a:xfrm>
            <a:off x="697205" y="2251700"/>
            <a:ext cx="4000500" cy="1740900"/>
          </a:xfrm>
          <a:prstGeom prst="rect">
            <a:avLst/>
          </a:prstGeom>
          <a:noFill/>
          <a:ln>
            <a:noFill/>
          </a:ln>
        </p:spPr>
        <p:txBody>
          <a:bodyPr anchorCtr="0" anchor="b" bIns="0" lIns="0" spcFirstLastPara="1" rIns="0" wrap="square" tIns="0">
            <a:noAutofit/>
          </a:bodyPr>
          <a:lstStyle>
            <a:lvl1pPr lvl="0" rtl="0">
              <a:lnSpc>
                <a:spcPct val="80000"/>
              </a:lnSpc>
              <a:spcBef>
                <a:spcPts val="0"/>
              </a:spcBef>
              <a:spcAft>
                <a:spcPts val="0"/>
              </a:spcAft>
              <a:buNone/>
              <a:defRPr b="1" sz="5000">
                <a:solidFill>
                  <a:srgbClr val="FFFFFF"/>
                </a:solidFill>
                <a:latin typeface="Montserrat"/>
                <a:ea typeface="Montserrat"/>
                <a:cs typeface="Montserrat"/>
                <a:sym typeface="Montserrat"/>
              </a:defRPr>
            </a:lvl1pPr>
            <a:lvl2pPr lvl="1" rtl="0">
              <a:spcBef>
                <a:spcPts val="0"/>
              </a:spcBef>
              <a:spcAft>
                <a:spcPts val="0"/>
              </a:spcAft>
              <a:buNone/>
              <a:defRPr b="1" sz="2100">
                <a:solidFill>
                  <a:schemeClr val="dk1"/>
                </a:solidFill>
                <a:latin typeface="Montserrat"/>
                <a:ea typeface="Montserrat"/>
                <a:cs typeface="Montserrat"/>
                <a:sym typeface="Montserrat"/>
              </a:defRPr>
            </a:lvl2pPr>
            <a:lvl3pPr lvl="2" rtl="0">
              <a:spcBef>
                <a:spcPts val="0"/>
              </a:spcBef>
              <a:spcAft>
                <a:spcPts val="0"/>
              </a:spcAft>
              <a:buNone/>
              <a:defRPr b="1" sz="2100">
                <a:solidFill>
                  <a:schemeClr val="dk1"/>
                </a:solidFill>
                <a:latin typeface="Montserrat"/>
                <a:ea typeface="Montserrat"/>
                <a:cs typeface="Montserrat"/>
                <a:sym typeface="Montserrat"/>
              </a:defRPr>
            </a:lvl3pPr>
            <a:lvl4pPr lvl="3" rtl="0">
              <a:spcBef>
                <a:spcPts val="0"/>
              </a:spcBef>
              <a:spcAft>
                <a:spcPts val="0"/>
              </a:spcAft>
              <a:buNone/>
              <a:defRPr b="1" sz="2100">
                <a:solidFill>
                  <a:schemeClr val="dk1"/>
                </a:solidFill>
                <a:latin typeface="Montserrat"/>
                <a:ea typeface="Montserrat"/>
                <a:cs typeface="Montserrat"/>
                <a:sym typeface="Montserrat"/>
              </a:defRPr>
            </a:lvl4pPr>
            <a:lvl5pPr lvl="4" rtl="0">
              <a:spcBef>
                <a:spcPts val="0"/>
              </a:spcBef>
              <a:spcAft>
                <a:spcPts val="0"/>
              </a:spcAft>
              <a:buNone/>
              <a:defRPr b="1" sz="2100">
                <a:solidFill>
                  <a:schemeClr val="dk1"/>
                </a:solidFill>
                <a:latin typeface="Montserrat"/>
                <a:ea typeface="Montserrat"/>
                <a:cs typeface="Montserrat"/>
                <a:sym typeface="Montserrat"/>
              </a:defRPr>
            </a:lvl5pPr>
            <a:lvl6pPr lvl="5" rtl="0">
              <a:spcBef>
                <a:spcPts val="0"/>
              </a:spcBef>
              <a:spcAft>
                <a:spcPts val="0"/>
              </a:spcAft>
              <a:buNone/>
              <a:defRPr b="1" sz="2100">
                <a:solidFill>
                  <a:schemeClr val="dk1"/>
                </a:solidFill>
                <a:latin typeface="Montserrat"/>
                <a:ea typeface="Montserrat"/>
                <a:cs typeface="Montserrat"/>
                <a:sym typeface="Montserrat"/>
              </a:defRPr>
            </a:lvl6pPr>
            <a:lvl7pPr lvl="6" rtl="0">
              <a:spcBef>
                <a:spcPts val="0"/>
              </a:spcBef>
              <a:spcAft>
                <a:spcPts val="0"/>
              </a:spcAft>
              <a:buNone/>
              <a:defRPr b="1" sz="2100">
                <a:solidFill>
                  <a:schemeClr val="dk1"/>
                </a:solidFill>
                <a:latin typeface="Montserrat"/>
                <a:ea typeface="Montserrat"/>
                <a:cs typeface="Montserrat"/>
                <a:sym typeface="Montserrat"/>
              </a:defRPr>
            </a:lvl7pPr>
            <a:lvl8pPr lvl="7" rtl="0">
              <a:spcBef>
                <a:spcPts val="0"/>
              </a:spcBef>
              <a:spcAft>
                <a:spcPts val="0"/>
              </a:spcAft>
              <a:buNone/>
              <a:defRPr b="1" sz="2100">
                <a:solidFill>
                  <a:schemeClr val="dk1"/>
                </a:solidFill>
                <a:latin typeface="Montserrat"/>
                <a:ea typeface="Montserrat"/>
                <a:cs typeface="Montserrat"/>
                <a:sym typeface="Montserrat"/>
              </a:defRPr>
            </a:lvl8pPr>
            <a:lvl9pPr lvl="8" rtl="0">
              <a:spcBef>
                <a:spcPts val="0"/>
              </a:spcBef>
              <a:spcAft>
                <a:spcPts val="0"/>
              </a:spcAft>
              <a:buNone/>
              <a:defRPr b="1" sz="2100">
                <a:solidFill>
                  <a:schemeClr val="dk1"/>
                </a:solidFill>
                <a:latin typeface="Montserrat"/>
                <a:ea typeface="Montserrat"/>
                <a:cs typeface="Montserrat"/>
                <a:sym typeface="Montserrat"/>
              </a:defRPr>
            </a:lvl9pPr>
          </a:lstStyle>
          <a:p/>
        </p:txBody>
      </p:sp>
      <p:sp>
        <p:nvSpPr>
          <p:cNvPr id="630" name="Google Shape;630;p94"/>
          <p:cNvSpPr txBox="1"/>
          <p:nvPr>
            <p:ph idx="1" type="subTitle"/>
          </p:nvPr>
        </p:nvSpPr>
        <p:spPr>
          <a:xfrm>
            <a:off x="697200" y="4421190"/>
            <a:ext cx="3269100" cy="225900"/>
          </a:xfrm>
          <a:prstGeom prst="rect">
            <a:avLst/>
          </a:prstGeom>
          <a:noFill/>
        </p:spPr>
        <p:txBody>
          <a:bodyPr anchorCtr="0" anchor="t" bIns="0" lIns="0" spcFirstLastPara="1" rIns="0" wrap="square" tIns="0">
            <a:noAutofit/>
          </a:bodyPr>
          <a:lstStyle>
            <a:lvl1pPr lvl="0" rtl="0">
              <a:spcBef>
                <a:spcPts val="0"/>
              </a:spcBef>
              <a:spcAft>
                <a:spcPts val="0"/>
              </a:spcAft>
              <a:buNone/>
              <a:defRPr sz="1300">
                <a:solidFill>
                  <a:srgbClr val="FFFFFF"/>
                </a:solidFill>
                <a:latin typeface="Montserrat SemiBold"/>
                <a:ea typeface="Montserrat SemiBold"/>
                <a:cs typeface="Montserrat SemiBold"/>
                <a:sym typeface="Montserrat SemiBold"/>
              </a:defRPr>
            </a:lvl1pPr>
            <a:lvl2pPr lvl="1" rtl="0">
              <a:spcBef>
                <a:spcPts val="0"/>
              </a:spcBef>
              <a:spcAft>
                <a:spcPts val="0"/>
              </a:spcAft>
              <a:buNone/>
              <a:defRPr sz="1300">
                <a:solidFill>
                  <a:srgbClr val="FFFFFF"/>
                </a:solidFill>
                <a:latin typeface="Montserrat SemiBold"/>
                <a:ea typeface="Montserrat SemiBold"/>
                <a:cs typeface="Montserrat SemiBold"/>
                <a:sym typeface="Montserrat SemiBold"/>
              </a:defRPr>
            </a:lvl2pPr>
            <a:lvl3pPr lvl="2" rtl="0">
              <a:spcBef>
                <a:spcPts val="0"/>
              </a:spcBef>
              <a:spcAft>
                <a:spcPts val="0"/>
              </a:spcAft>
              <a:buNone/>
              <a:defRPr sz="1300">
                <a:solidFill>
                  <a:srgbClr val="FFFFFF"/>
                </a:solidFill>
                <a:latin typeface="Montserrat SemiBold"/>
                <a:ea typeface="Montserrat SemiBold"/>
                <a:cs typeface="Montserrat SemiBold"/>
                <a:sym typeface="Montserrat SemiBold"/>
              </a:defRPr>
            </a:lvl3pPr>
            <a:lvl4pPr lvl="3" rtl="0">
              <a:spcBef>
                <a:spcPts val="0"/>
              </a:spcBef>
              <a:spcAft>
                <a:spcPts val="0"/>
              </a:spcAft>
              <a:buNone/>
              <a:defRPr sz="1300">
                <a:solidFill>
                  <a:srgbClr val="FFFFFF"/>
                </a:solidFill>
                <a:latin typeface="Montserrat SemiBold"/>
                <a:ea typeface="Montserrat SemiBold"/>
                <a:cs typeface="Montserrat SemiBold"/>
                <a:sym typeface="Montserrat SemiBold"/>
              </a:defRPr>
            </a:lvl4pPr>
            <a:lvl5pPr lvl="4" rtl="0">
              <a:spcBef>
                <a:spcPts val="0"/>
              </a:spcBef>
              <a:spcAft>
                <a:spcPts val="0"/>
              </a:spcAft>
              <a:buNone/>
              <a:defRPr sz="1300">
                <a:solidFill>
                  <a:srgbClr val="FFFFFF"/>
                </a:solidFill>
                <a:latin typeface="Montserrat SemiBold"/>
                <a:ea typeface="Montserrat SemiBold"/>
                <a:cs typeface="Montserrat SemiBold"/>
                <a:sym typeface="Montserrat SemiBold"/>
              </a:defRPr>
            </a:lvl5pPr>
            <a:lvl6pPr lvl="5" rtl="0">
              <a:spcBef>
                <a:spcPts val="0"/>
              </a:spcBef>
              <a:spcAft>
                <a:spcPts val="0"/>
              </a:spcAft>
              <a:buNone/>
              <a:defRPr sz="1300">
                <a:solidFill>
                  <a:srgbClr val="FFFFFF"/>
                </a:solidFill>
                <a:latin typeface="Montserrat SemiBold"/>
                <a:ea typeface="Montserrat SemiBold"/>
                <a:cs typeface="Montserrat SemiBold"/>
                <a:sym typeface="Montserrat SemiBold"/>
              </a:defRPr>
            </a:lvl6pPr>
            <a:lvl7pPr lvl="6" rtl="0">
              <a:spcBef>
                <a:spcPts val="0"/>
              </a:spcBef>
              <a:spcAft>
                <a:spcPts val="0"/>
              </a:spcAft>
              <a:buNone/>
              <a:defRPr sz="1300">
                <a:solidFill>
                  <a:srgbClr val="FFFFFF"/>
                </a:solidFill>
                <a:latin typeface="Montserrat SemiBold"/>
                <a:ea typeface="Montserrat SemiBold"/>
                <a:cs typeface="Montserrat SemiBold"/>
                <a:sym typeface="Montserrat SemiBold"/>
              </a:defRPr>
            </a:lvl7pPr>
            <a:lvl8pPr lvl="7" rtl="0">
              <a:spcBef>
                <a:spcPts val="0"/>
              </a:spcBef>
              <a:spcAft>
                <a:spcPts val="0"/>
              </a:spcAft>
              <a:buNone/>
              <a:defRPr sz="1300">
                <a:solidFill>
                  <a:srgbClr val="FFFFFF"/>
                </a:solidFill>
                <a:latin typeface="Montserrat SemiBold"/>
                <a:ea typeface="Montserrat SemiBold"/>
                <a:cs typeface="Montserrat SemiBold"/>
                <a:sym typeface="Montserrat SemiBold"/>
              </a:defRPr>
            </a:lvl8pPr>
            <a:lvl9pPr lvl="8" rtl="0">
              <a:spcBef>
                <a:spcPts val="0"/>
              </a:spcBef>
              <a:spcAft>
                <a:spcPts val="0"/>
              </a:spcAft>
              <a:buNone/>
              <a:defRPr sz="1300">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40" Type="http://schemas.openxmlformats.org/officeDocument/2006/relationships/theme" Target="../theme/theme5.xml"/><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1" Type="http://schemas.openxmlformats.org/officeDocument/2006/relationships/image" Target="../media/image20.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slideLayout" Target="../slideLayouts/slideLayout49.xml"/><Relationship Id="rId27" Type="http://schemas.openxmlformats.org/officeDocument/2006/relationships/slideLayout" Target="../slideLayouts/slideLayout48.xml"/><Relationship Id="rId5" Type="http://schemas.openxmlformats.org/officeDocument/2006/relationships/slideLayout" Target="../slideLayouts/slideLayout26.xml"/><Relationship Id="rId6" Type="http://schemas.openxmlformats.org/officeDocument/2006/relationships/slideLayout" Target="../slideLayouts/slideLayout27.xml"/><Relationship Id="rId29" Type="http://schemas.openxmlformats.org/officeDocument/2006/relationships/slideLayout" Target="../slideLayouts/slideLayout50.xml"/><Relationship Id="rId7" Type="http://schemas.openxmlformats.org/officeDocument/2006/relationships/slideLayout" Target="../slideLayouts/slideLayout28.xml"/><Relationship Id="rId8" Type="http://schemas.openxmlformats.org/officeDocument/2006/relationships/slideLayout" Target="../slideLayouts/slideLayout29.xml"/><Relationship Id="rId31" Type="http://schemas.openxmlformats.org/officeDocument/2006/relationships/slideLayout" Target="../slideLayouts/slideLayout52.xml"/><Relationship Id="rId30" Type="http://schemas.openxmlformats.org/officeDocument/2006/relationships/slideLayout" Target="../slideLayouts/slideLayout51.xml"/><Relationship Id="rId11" Type="http://schemas.openxmlformats.org/officeDocument/2006/relationships/slideLayout" Target="../slideLayouts/slideLayout32.xml"/><Relationship Id="rId33" Type="http://schemas.openxmlformats.org/officeDocument/2006/relationships/slideLayout" Target="../slideLayouts/slideLayout54.xml"/><Relationship Id="rId10" Type="http://schemas.openxmlformats.org/officeDocument/2006/relationships/slideLayout" Target="../slideLayouts/slideLayout31.xml"/><Relationship Id="rId32" Type="http://schemas.openxmlformats.org/officeDocument/2006/relationships/slideLayout" Target="../slideLayouts/slideLayout53.xml"/><Relationship Id="rId13" Type="http://schemas.openxmlformats.org/officeDocument/2006/relationships/slideLayout" Target="../slideLayouts/slideLayout34.xml"/><Relationship Id="rId35" Type="http://schemas.openxmlformats.org/officeDocument/2006/relationships/slideLayout" Target="../slideLayouts/slideLayout56.xml"/><Relationship Id="rId12" Type="http://schemas.openxmlformats.org/officeDocument/2006/relationships/slideLayout" Target="../slideLayouts/slideLayout33.xml"/><Relationship Id="rId34" Type="http://schemas.openxmlformats.org/officeDocument/2006/relationships/slideLayout" Target="../slideLayouts/slideLayout55.xml"/><Relationship Id="rId15" Type="http://schemas.openxmlformats.org/officeDocument/2006/relationships/slideLayout" Target="../slideLayouts/slideLayout36.xml"/><Relationship Id="rId37" Type="http://schemas.openxmlformats.org/officeDocument/2006/relationships/slideLayout" Target="../slideLayouts/slideLayout58.xml"/><Relationship Id="rId14" Type="http://schemas.openxmlformats.org/officeDocument/2006/relationships/slideLayout" Target="../slideLayouts/slideLayout35.xml"/><Relationship Id="rId36" Type="http://schemas.openxmlformats.org/officeDocument/2006/relationships/slideLayout" Target="../slideLayouts/slideLayout57.xml"/><Relationship Id="rId17" Type="http://schemas.openxmlformats.org/officeDocument/2006/relationships/slideLayout" Target="../slideLayouts/slideLayout38.xml"/><Relationship Id="rId39" Type="http://schemas.openxmlformats.org/officeDocument/2006/relationships/slideLayout" Target="../slideLayouts/slideLayout60.xml"/><Relationship Id="rId16" Type="http://schemas.openxmlformats.org/officeDocument/2006/relationships/slideLayout" Target="../slideLayouts/slideLayout37.xml"/><Relationship Id="rId38" Type="http://schemas.openxmlformats.org/officeDocument/2006/relationships/slideLayout" Target="../slideLayouts/slideLayout59.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0.xml"/><Relationship Id="rId22" Type="http://schemas.openxmlformats.org/officeDocument/2006/relationships/slideLayout" Target="../slideLayouts/slideLayout82.xml"/><Relationship Id="rId21" Type="http://schemas.openxmlformats.org/officeDocument/2006/relationships/slideLayout" Target="../slideLayouts/slideLayout81.xml"/><Relationship Id="rId24" Type="http://schemas.openxmlformats.org/officeDocument/2006/relationships/slideLayout" Target="../slideLayouts/slideLayout84.xml"/><Relationship Id="rId23" Type="http://schemas.openxmlformats.org/officeDocument/2006/relationships/slideLayout" Target="../slideLayouts/slideLayout83.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26" Type="http://schemas.openxmlformats.org/officeDocument/2006/relationships/slideLayout" Target="../slideLayouts/slideLayout86.xml"/><Relationship Id="rId25" Type="http://schemas.openxmlformats.org/officeDocument/2006/relationships/slideLayout" Target="../slideLayouts/slideLayout85.xml"/><Relationship Id="rId28" Type="http://schemas.openxmlformats.org/officeDocument/2006/relationships/slideLayout" Target="../slideLayouts/slideLayout88.xml"/><Relationship Id="rId27" Type="http://schemas.openxmlformats.org/officeDocument/2006/relationships/slideLayout" Target="../slideLayouts/slideLayout87.xml"/><Relationship Id="rId5" Type="http://schemas.openxmlformats.org/officeDocument/2006/relationships/slideLayout" Target="../slideLayouts/slideLayout65.xml"/><Relationship Id="rId6" Type="http://schemas.openxmlformats.org/officeDocument/2006/relationships/slideLayout" Target="../slideLayouts/slideLayout66.xml"/><Relationship Id="rId29" Type="http://schemas.openxmlformats.org/officeDocument/2006/relationships/slideLayout" Target="../slideLayouts/slideLayout89.xml"/><Relationship Id="rId7" Type="http://schemas.openxmlformats.org/officeDocument/2006/relationships/slideLayout" Target="../slideLayouts/slideLayout67.xml"/><Relationship Id="rId8" Type="http://schemas.openxmlformats.org/officeDocument/2006/relationships/slideLayout" Target="../slideLayouts/slideLayout68.xml"/><Relationship Id="rId31" Type="http://schemas.openxmlformats.org/officeDocument/2006/relationships/theme" Target="../theme/theme4.xml"/><Relationship Id="rId30" Type="http://schemas.openxmlformats.org/officeDocument/2006/relationships/slideLayout" Target="../slideLayouts/slideLayout90.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3" Type="http://schemas.openxmlformats.org/officeDocument/2006/relationships/slideLayout" Target="../slideLayouts/slideLayout73.xml"/><Relationship Id="rId12" Type="http://schemas.openxmlformats.org/officeDocument/2006/relationships/slideLayout" Target="../slideLayouts/slideLayout72.xml"/><Relationship Id="rId15" Type="http://schemas.openxmlformats.org/officeDocument/2006/relationships/slideLayout" Target="../slideLayouts/slideLayout75.xml"/><Relationship Id="rId14" Type="http://schemas.openxmlformats.org/officeDocument/2006/relationships/slideLayout" Target="../slideLayouts/slideLayout74.xml"/><Relationship Id="rId17" Type="http://schemas.openxmlformats.org/officeDocument/2006/relationships/slideLayout" Target="../slideLayouts/slideLayout77.xml"/><Relationship Id="rId16" Type="http://schemas.openxmlformats.org/officeDocument/2006/relationships/slideLayout" Target="../slideLayouts/slideLayout76.xml"/><Relationship Id="rId19" Type="http://schemas.openxmlformats.org/officeDocument/2006/relationships/slideLayout" Target="../slideLayouts/slideLayout79.xml"/><Relationship Id="rId1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36875" y="445025"/>
            <a:ext cx="8070300" cy="5727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rt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536850" y="1142307"/>
            <a:ext cx="8070300" cy="3416400"/>
          </a:xfrm>
          <a:prstGeom prst="rect">
            <a:avLst/>
          </a:prstGeom>
          <a:noFill/>
          <a:ln>
            <a:noFill/>
          </a:ln>
        </p:spPr>
        <p:txBody>
          <a:bodyPr anchorCtr="0" anchor="t" bIns="0" lIns="0" spcFirstLastPara="1" rIns="0" wrap="square" tIns="0">
            <a:noAutofit/>
          </a:bodyPr>
          <a:lstStyle>
            <a:lvl1pPr indent="-292100" lvl="0" marL="4572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1pPr>
            <a:lvl2pPr indent="-292100" lvl="1" marL="9144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2pPr>
            <a:lvl3pPr indent="-292100" lvl="2" marL="13716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3pPr>
            <a:lvl4pPr indent="-292100" lvl="3" marL="18288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4pPr>
            <a:lvl5pPr indent="-292100" lvl="4" marL="22860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5pPr>
            <a:lvl6pPr indent="-292100" lvl="5" marL="27432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6pPr>
            <a:lvl7pPr indent="-292100" lvl="6" marL="32004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7pPr>
            <a:lvl8pPr indent="-292100" lvl="7" marL="36576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8pPr>
            <a:lvl9pPr indent="-292100" lvl="8" marL="41148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960">
          <p15:clr>
            <a:srgbClr val="E46962"/>
          </p15:clr>
        </p15:guide>
        <p15:guide id="2" pos="2880">
          <p15:clr>
            <a:srgbClr val="E46962"/>
          </p15:clr>
        </p15:guide>
        <p15:guide id="3" pos="338">
          <p15:clr>
            <a:srgbClr val="E46962"/>
          </p15:clr>
        </p15:guide>
        <p15:guide id="4" pos="5422">
          <p15:clr>
            <a:srgbClr val="E46962"/>
          </p15:clr>
        </p15:guide>
        <p15:guide id="5" orient="horz" pos="280">
          <p15:clr>
            <a:srgbClr val="E46962"/>
          </p15:clr>
        </p15:guide>
        <p15:guide id="6" orient="horz" pos="1620">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5" name="Shape 125"/>
        <p:cNvGrpSpPr/>
        <p:nvPr/>
      </p:nvGrpSpPr>
      <p:grpSpPr>
        <a:xfrm>
          <a:off x="0" y="0"/>
          <a:ext cx="0" cy="0"/>
          <a:chOff x="0" y="0"/>
          <a:chExt cx="0" cy="0"/>
        </a:xfrm>
      </p:grpSpPr>
      <p:sp>
        <p:nvSpPr>
          <p:cNvPr id="126" name="Google Shape;126;p18"/>
          <p:cNvSpPr txBox="1"/>
          <p:nvPr>
            <p:ph type="title"/>
          </p:nvPr>
        </p:nvSpPr>
        <p:spPr>
          <a:xfrm>
            <a:off x="536875" y="445025"/>
            <a:ext cx="8070300" cy="5727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27" name="Google Shape;127;p18"/>
          <p:cNvSpPr txBox="1"/>
          <p:nvPr>
            <p:ph idx="1" type="body"/>
          </p:nvPr>
        </p:nvSpPr>
        <p:spPr>
          <a:xfrm>
            <a:off x="536850" y="1142307"/>
            <a:ext cx="8070300" cy="3416400"/>
          </a:xfrm>
          <a:prstGeom prst="rect">
            <a:avLst/>
          </a:prstGeom>
          <a:noFill/>
          <a:ln>
            <a:noFill/>
          </a:ln>
        </p:spPr>
        <p:txBody>
          <a:bodyPr anchorCtr="0" anchor="t" bIns="0" lIns="0" spcFirstLastPara="1" rIns="0" wrap="square" tIns="0">
            <a:normAutofit/>
          </a:bodyPr>
          <a:lstStyle>
            <a:lvl1pPr indent="-292100" lvl="0" marL="4572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1pPr>
            <a:lvl2pPr indent="-292100" lvl="1" marL="9144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2pPr>
            <a:lvl3pPr indent="-292100" lvl="2" marL="13716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3pPr>
            <a:lvl4pPr indent="-292100" lvl="3" marL="18288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4pPr>
            <a:lvl5pPr indent="-292100" lvl="4" marL="22860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5pPr>
            <a:lvl6pPr indent="-292100" lvl="5" marL="27432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6pPr>
            <a:lvl7pPr indent="-292100" lvl="6" marL="32004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7pPr>
            <a:lvl8pPr indent="-292100" lvl="7" marL="36576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8pPr>
            <a:lvl9pPr indent="-292100" lvl="8" marL="4114800" rtl="0">
              <a:lnSpc>
                <a:spcPct val="115000"/>
              </a:lnSpc>
              <a:spcBef>
                <a:spcPts val="0"/>
              </a:spcBef>
              <a:spcAft>
                <a:spcPts val="0"/>
              </a:spcAft>
              <a:buClr>
                <a:schemeClr val="dk2"/>
              </a:buClr>
              <a:buSzPts val="1000"/>
              <a:buFont typeface="Montserrat"/>
              <a:buChar char="■"/>
              <a:defRPr sz="1000">
                <a:solidFill>
                  <a:schemeClr val="dk2"/>
                </a:solidFill>
                <a:latin typeface="Montserrat"/>
                <a:ea typeface="Montserrat"/>
                <a:cs typeface="Montserrat"/>
                <a:sym typeface="Montserrat"/>
              </a:defRPr>
            </a:lvl9pPr>
          </a:lstStyle>
          <a:p/>
        </p:txBody>
      </p:sp>
      <p:pic>
        <p:nvPicPr>
          <p:cNvPr id="128" name="Google Shape;128;p18"/>
          <p:cNvPicPr preferRelativeResize="0"/>
          <p:nvPr/>
        </p:nvPicPr>
        <p:blipFill>
          <a:blip r:embed="rId1">
            <a:alphaModFix/>
          </a:blip>
          <a:stretch>
            <a:fillRect/>
          </a:stretch>
        </p:blipFill>
        <p:spPr>
          <a:xfrm>
            <a:off x="8154150" y="4561600"/>
            <a:ext cx="585625" cy="274000"/>
          </a:xfrm>
          <a:prstGeom prst="rect">
            <a:avLst/>
          </a:prstGeom>
          <a:noFill/>
          <a:ln>
            <a:noFill/>
          </a:ln>
        </p:spPr>
      </p:pic>
      <p:sp>
        <p:nvSpPr>
          <p:cNvPr id="129" name="Google Shape;129;p18"/>
          <p:cNvSpPr txBox="1"/>
          <p:nvPr/>
        </p:nvSpPr>
        <p:spPr>
          <a:xfrm>
            <a:off x="244075" y="4579800"/>
            <a:ext cx="5856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dk2"/>
                </a:solidFill>
                <a:latin typeface="Montserrat"/>
                <a:ea typeface="Montserrat"/>
                <a:cs typeface="Montserrat"/>
                <a:sym typeface="Montserrat"/>
              </a:rPr>
              <a:t>‹#›</a:t>
            </a:fld>
            <a:endParaRPr b="1" sz="800">
              <a:solidFill>
                <a:schemeClr val="dk2"/>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664" r:id="rId2"/>
    <p:sldLayoutId id="2147483665" r:id="rId3"/>
    <p:sldLayoutId id="2147483666" r:id="rId4"/>
    <p:sldLayoutId id="2147483667" r:id="rId5"/>
    <p:sldLayoutId id="2147483668" r:id="rId6"/>
    <p:sldLayoutId id="2147483669" r:id="rId7"/>
  </p:sldLayoutIdLst>
  <mc:AlternateContent>
    <mc:Choice Requires="p14">
      <p:transition spd="slow" p14:dur="15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960">
          <p15:clr>
            <a:srgbClr val="E46962"/>
          </p15:clr>
        </p15:guide>
        <p15:guide id="2" pos="2880">
          <p15:clr>
            <a:srgbClr val="E46962"/>
          </p15:clr>
        </p15:guide>
        <p15:guide id="3" pos="338">
          <p15:clr>
            <a:srgbClr val="E46962"/>
          </p15:clr>
        </p15:guide>
        <p15:guide id="4" pos="5422">
          <p15:clr>
            <a:srgbClr val="E46962"/>
          </p15:clr>
        </p15:guide>
        <p15:guide id="5" orient="horz" pos="280">
          <p15:clr>
            <a:srgbClr val="E46962"/>
          </p15:clr>
        </p15:guide>
        <p15:guide id="6" orient="horz" pos="1620">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55" name="Shape 155"/>
        <p:cNvGrpSpPr/>
        <p:nvPr/>
      </p:nvGrpSpPr>
      <p:grpSpPr>
        <a:xfrm>
          <a:off x="0" y="0"/>
          <a:ext cx="0" cy="0"/>
          <a:chOff x="0" y="0"/>
          <a:chExt cx="0" cy="0"/>
        </a:xfrm>
      </p:grpSpPr>
      <p:sp>
        <p:nvSpPr>
          <p:cNvPr id="156" name="Google Shape;156;p25"/>
          <p:cNvSpPr txBox="1"/>
          <p:nvPr>
            <p:ph idx="12" type="sldNum"/>
          </p:nvPr>
        </p:nvSpPr>
        <p:spPr>
          <a:xfrm>
            <a:off x="8556784" y="4749851"/>
            <a:ext cx="548700" cy="393600"/>
          </a:xfrm>
          <a:prstGeom prst="rect">
            <a:avLst/>
          </a:prstGeom>
          <a:noFill/>
          <a:ln>
            <a:noFill/>
          </a:ln>
        </p:spPr>
        <p:txBody>
          <a:bodyPr anchorCtr="0" anchor="t" bIns="68575" lIns="68575" spcFirstLastPara="1" rIns="68575" wrap="square" tIns="68575">
            <a:noAutofit/>
          </a:bodyPr>
          <a:lstStyle>
            <a:lvl1pPr lvl="0" rtl="0" algn="r">
              <a:buNone/>
              <a:defRPr sz="1000">
                <a:solidFill>
                  <a:schemeClr val="tx1"/>
                </a:solidFill>
              </a:defRPr>
            </a:lvl1pPr>
            <a:lvl2pPr lvl="1" rtl="0" algn="r">
              <a:buNone/>
              <a:defRPr sz="1000">
                <a:solidFill>
                  <a:schemeClr val="tx1"/>
                </a:solidFill>
              </a:defRPr>
            </a:lvl2pPr>
            <a:lvl3pPr lvl="2" rtl="0" algn="r">
              <a:buNone/>
              <a:defRPr sz="1000">
                <a:solidFill>
                  <a:schemeClr val="tx1"/>
                </a:solidFill>
              </a:defRPr>
            </a:lvl3pPr>
            <a:lvl4pPr lvl="3" rtl="0" algn="r">
              <a:buNone/>
              <a:defRPr sz="1000">
                <a:solidFill>
                  <a:schemeClr val="tx1"/>
                </a:solidFill>
              </a:defRPr>
            </a:lvl4pPr>
            <a:lvl5pPr lvl="4" rtl="0" algn="r">
              <a:buNone/>
              <a:defRPr sz="1000">
                <a:solidFill>
                  <a:schemeClr val="tx1"/>
                </a:solidFill>
              </a:defRPr>
            </a:lvl5pPr>
            <a:lvl6pPr lvl="5" rtl="0" algn="r">
              <a:buNone/>
              <a:defRPr sz="1000">
                <a:solidFill>
                  <a:schemeClr val="tx1"/>
                </a:solidFill>
              </a:defRPr>
            </a:lvl6pPr>
            <a:lvl7pPr lvl="6" rtl="0" algn="r">
              <a:buNone/>
              <a:defRPr sz="1000">
                <a:solidFill>
                  <a:schemeClr val="tx1"/>
                </a:solidFill>
              </a:defRPr>
            </a:lvl7pPr>
            <a:lvl8pPr lvl="7" rtl="0" algn="r">
              <a:buNone/>
              <a:defRPr sz="1000">
                <a:solidFill>
                  <a:schemeClr val="tx1"/>
                </a:solidFill>
              </a:defRPr>
            </a:lvl8pPr>
            <a:lvl9pPr lvl="8" rtl="0" algn="r">
              <a:buNone/>
              <a:defRPr sz="1000">
                <a:solidFill>
                  <a:schemeClr val="tx1"/>
                </a:solidFill>
              </a:defRPr>
            </a:lvl9pPr>
          </a:lstStyle>
          <a:p>
            <a:pPr indent="0" lvl="0" marL="0" rtl="0" algn="r">
              <a:spcBef>
                <a:spcPts val="0"/>
              </a:spcBef>
              <a:spcAft>
                <a:spcPts val="0"/>
              </a:spcAft>
              <a:buNone/>
            </a:pPr>
            <a:fld id="{00000000-1234-1234-1234-123412341234}" type="slidenum">
              <a:rPr lang="en-GB"/>
              <a:t>‹#›</a:t>
            </a:fld>
            <a:endParaRPr/>
          </a:p>
        </p:txBody>
      </p:sp>
      <p:sp>
        <p:nvSpPr>
          <p:cNvPr id="157" name="Google Shape;157;p25"/>
          <p:cNvSpPr txBox="1"/>
          <p:nvPr>
            <p:ph type="title"/>
          </p:nvPr>
        </p:nvSpPr>
        <p:spPr>
          <a:xfrm>
            <a:off x="754575" y="331709"/>
            <a:ext cx="6652800" cy="1419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b="1" sz="1100">
                <a:solidFill>
                  <a:schemeClr val="dk1"/>
                </a:solidFill>
                <a:latin typeface="Montserrat"/>
                <a:ea typeface="Montserrat"/>
                <a:cs typeface="Montserrat"/>
                <a:sym typeface="Montserrat"/>
              </a:defRPr>
            </a:lvl1pPr>
            <a:lvl2pPr lvl="1" rtl="0">
              <a:spcBef>
                <a:spcPts val="0"/>
              </a:spcBef>
              <a:spcAft>
                <a:spcPts val="0"/>
              </a:spcAft>
              <a:buNone/>
              <a:defRPr b="1" sz="1100">
                <a:solidFill>
                  <a:schemeClr val="dk1"/>
                </a:solidFill>
                <a:latin typeface="Montserrat"/>
                <a:ea typeface="Montserrat"/>
                <a:cs typeface="Montserrat"/>
                <a:sym typeface="Montserrat"/>
              </a:defRPr>
            </a:lvl2pPr>
            <a:lvl3pPr lvl="2" rtl="0">
              <a:spcBef>
                <a:spcPts val="0"/>
              </a:spcBef>
              <a:spcAft>
                <a:spcPts val="0"/>
              </a:spcAft>
              <a:buNone/>
              <a:defRPr b="1" sz="1100">
                <a:solidFill>
                  <a:schemeClr val="dk1"/>
                </a:solidFill>
                <a:latin typeface="Montserrat"/>
                <a:ea typeface="Montserrat"/>
                <a:cs typeface="Montserrat"/>
                <a:sym typeface="Montserrat"/>
              </a:defRPr>
            </a:lvl3pPr>
            <a:lvl4pPr lvl="3" rtl="0">
              <a:spcBef>
                <a:spcPts val="0"/>
              </a:spcBef>
              <a:spcAft>
                <a:spcPts val="0"/>
              </a:spcAft>
              <a:buNone/>
              <a:defRPr b="1" sz="1100">
                <a:solidFill>
                  <a:schemeClr val="dk1"/>
                </a:solidFill>
                <a:latin typeface="Montserrat"/>
                <a:ea typeface="Montserrat"/>
                <a:cs typeface="Montserrat"/>
                <a:sym typeface="Montserrat"/>
              </a:defRPr>
            </a:lvl4pPr>
            <a:lvl5pPr lvl="4" rtl="0">
              <a:spcBef>
                <a:spcPts val="0"/>
              </a:spcBef>
              <a:spcAft>
                <a:spcPts val="0"/>
              </a:spcAft>
              <a:buNone/>
              <a:defRPr b="1" sz="1100">
                <a:solidFill>
                  <a:schemeClr val="dk1"/>
                </a:solidFill>
                <a:latin typeface="Montserrat"/>
                <a:ea typeface="Montserrat"/>
                <a:cs typeface="Montserrat"/>
                <a:sym typeface="Montserrat"/>
              </a:defRPr>
            </a:lvl5pPr>
            <a:lvl6pPr lvl="5" rtl="0">
              <a:spcBef>
                <a:spcPts val="0"/>
              </a:spcBef>
              <a:spcAft>
                <a:spcPts val="0"/>
              </a:spcAft>
              <a:buNone/>
              <a:defRPr b="1" sz="1100">
                <a:solidFill>
                  <a:schemeClr val="dk1"/>
                </a:solidFill>
                <a:latin typeface="Montserrat"/>
                <a:ea typeface="Montserrat"/>
                <a:cs typeface="Montserrat"/>
                <a:sym typeface="Montserrat"/>
              </a:defRPr>
            </a:lvl6pPr>
            <a:lvl7pPr lvl="6" rtl="0">
              <a:spcBef>
                <a:spcPts val="0"/>
              </a:spcBef>
              <a:spcAft>
                <a:spcPts val="0"/>
              </a:spcAft>
              <a:buNone/>
              <a:defRPr b="1" sz="1100">
                <a:solidFill>
                  <a:schemeClr val="dk1"/>
                </a:solidFill>
                <a:latin typeface="Montserrat"/>
                <a:ea typeface="Montserrat"/>
                <a:cs typeface="Montserrat"/>
                <a:sym typeface="Montserrat"/>
              </a:defRPr>
            </a:lvl7pPr>
            <a:lvl8pPr lvl="7" rtl="0">
              <a:spcBef>
                <a:spcPts val="0"/>
              </a:spcBef>
              <a:spcAft>
                <a:spcPts val="0"/>
              </a:spcAft>
              <a:buNone/>
              <a:defRPr b="1" sz="1100">
                <a:solidFill>
                  <a:schemeClr val="dk1"/>
                </a:solidFill>
                <a:latin typeface="Montserrat"/>
                <a:ea typeface="Montserrat"/>
                <a:cs typeface="Montserrat"/>
                <a:sym typeface="Montserrat"/>
              </a:defRPr>
            </a:lvl8pPr>
            <a:lvl9pPr lvl="8" rtl="0">
              <a:spcBef>
                <a:spcPts val="0"/>
              </a:spcBef>
              <a:spcAft>
                <a:spcPts val="0"/>
              </a:spcAft>
              <a:buNone/>
              <a:defRPr b="1" sz="1100">
                <a:solidFill>
                  <a:schemeClr val="dk1"/>
                </a:solidFill>
                <a:latin typeface="Montserrat"/>
                <a:ea typeface="Montserrat"/>
                <a:cs typeface="Montserrat"/>
                <a:sym typeface="Montserrat"/>
              </a:defRPr>
            </a:lvl9pPr>
          </a:lstStyle>
          <a:p/>
        </p:txBody>
      </p:sp>
      <p:sp>
        <p:nvSpPr>
          <p:cNvPr id="158" name="Google Shape;158;p25"/>
          <p:cNvSpPr txBox="1"/>
          <p:nvPr>
            <p:ph idx="1" type="body"/>
          </p:nvPr>
        </p:nvSpPr>
        <p:spPr>
          <a:xfrm>
            <a:off x="785375" y="739175"/>
            <a:ext cx="3649800" cy="3834600"/>
          </a:xfrm>
          <a:prstGeom prst="rect">
            <a:avLst/>
          </a:prstGeom>
          <a:noFill/>
          <a:ln>
            <a:noFill/>
          </a:ln>
        </p:spPr>
        <p:txBody>
          <a:bodyPr anchorCtr="0" anchor="t" bIns="0" lIns="0" spcFirstLastPara="1" rIns="0" wrap="square" tIns="0">
            <a:noAutofit/>
          </a:bodyPr>
          <a:lstStyle>
            <a:lvl1pPr indent="-292100" lvl="0" marL="457200" rtl="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1pPr>
            <a:lvl2pPr indent="-292100" lvl="1" marL="914400" rtl="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2pPr>
            <a:lvl3pPr indent="-292100" lvl="2" marL="1371600" rtl="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3pPr>
            <a:lvl4pPr indent="-292100" lvl="3" marL="1828800" rtl="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4pPr>
            <a:lvl5pPr indent="-292100" lvl="4" marL="2286000" rtl="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5pPr>
            <a:lvl6pPr indent="-292100" lvl="5" marL="2743200" rtl="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6pPr>
            <a:lvl7pPr indent="-292100" lvl="6" marL="3200400" rtl="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7pPr>
            <a:lvl8pPr indent="-292100" lvl="7" marL="3657600" rtl="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8pPr>
            <a:lvl9pPr indent="-292100" lvl="8" marL="4114800" rtl="0">
              <a:lnSpc>
                <a:spcPct val="90000"/>
              </a:lnSpc>
              <a:spcBef>
                <a:spcPts val="0"/>
              </a:spcBef>
              <a:spcAft>
                <a:spcPts val="0"/>
              </a:spcAft>
              <a:buClr>
                <a:schemeClr val="dk1"/>
              </a:buClr>
              <a:buSzPts val="1000"/>
              <a:buFont typeface="Montserrat Light"/>
              <a:buChar char="■"/>
              <a:defRPr sz="1000">
                <a:solidFill>
                  <a:schemeClr val="dk1"/>
                </a:solidFill>
                <a:latin typeface="Montserrat Light"/>
                <a:ea typeface="Montserrat Light"/>
                <a:cs typeface="Montserrat Light"/>
                <a:sym typeface="Montserrat Light"/>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857">
          <p15:clr>
            <a:srgbClr val="EA4335"/>
          </p15:clr>
        </p15:guide>
        <p15:guide id="2" orient="horz" pos="463">
          <p15:clr>
            <a:srgbClr val="EA4335"/>
          </p15:clr>
        </p15:guide>
        <p15:guide id="3" orient="horz" pos="2777">
          <p15:clr>
            <a:srgbClr val="EA4335"/>
          </p15:clr>
        </p15:guide>
        <p15:guide id="4" pos="463">
          <p15:clr>
            <a:srgbClr val="EA4335"/>
          </p15:clr>
        </p15:guide>
        <p15:guide id="5" pos="5297">
          <p15:clr>
            <a:srgbClr val="EA4335"/>
          </p15:clr>
        </p15:guide>
        <p15:guide id="6" pos="4417">
          <p15:clr>
            <a:srgbClr val="EA4335"/>
          </p15:clr>
        </p15:guide>
        <p15:guide id="7" pos="3977">
          <p15:clr>
            <a:srgbClr val="EA4335"/>
          </p15:clr>
        </p15:guide>
        <p15:guide id="8" pos="3538">
          <p15:clr>
            <a:srgbClr val="EA4335"/>
          </p15:clr>
        </p15:guide>
        <p15:guide id="9" pos="3100">
          <p15:clr>
            <a:srgbClr val="EA4335"/>
          </p15:clr>
        </p15:guide>
        <p15:guide id="10" pos="2660">
          <p15:clr>
            <a:srgbClr val="EA4335"/>
          </p15:clr>
        </p15:guide>
        <p15:guide id="11" pos="2220">
          <p15:clr>
            <a:srgbClr val="EA4335"/>
          </p15:clr>
        </p15:guide>
        <p15:guide id="12" pos="1781">
          <p15:clr>
            <a:srgbClr val="EA4335"/>
          </p15:clr>
        </p15:guide>
        <p15:guide id="13" pos="1343">
          <p15:clr>
            <a:srgbClr val="EA4335"/>
          </p15:clr>
        </p15:guide>
        <p15:guide id="14" pos="903">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3"/>
        </a:solidFill>
      </p:bgPr>
    </p:bg>
    <p:spTree>
      <p:nvGrpSpPr>
        <p:cNvPr id="476" name="Shape 476"/>
        <p:cNvGrpSpPr/>
        <p:nvPr/>
      </p:nvGrpSpPr>
      <p:grpSpPr>
        <a:xfrm>
          <a:off x="0" y="0"/>
          <a:ext cx="0" cy="0"/>
          <a:chOff x="0" y="0"/>
          <a:chExt cx="0" cy="0"/>
        </a:xfrm>
      </p:grpSpPr>
      <p:sp>
        <p:nvSpPr>
          <p:cNvPr id="477" name="Google Shape;477;p64"/>
          <p:cNvSpPr txBox="1"/>
          <p:nvPr>
            <p:ph type="title"/>
          </p:nvPr>
        </p:nvSpPr>
        <p:spPr>
          <a:xfrm>
            <a:off x="536875" y="445025"/>
            <a:ext cx="8070300" cy="5727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78" name="Google Shape;478;p64"/>
          <p:cNvSpPr txBox="1"/>
          <p:nvPr>
            <p:ph idx="1" type="body"/>
          </p:nvPr>
        </p:nvSpPr>
        <p:spPr>
          <a:xfrm>
            <a:off x="536850" y="1142307"/>
            <a:ext cx="8070300" cy="3416400"/>
          </a:xfrm>
          <a:prstGeom prst="rect">
            <a:avLst/>
          </a:prstGeom>
          <a:noFill/>
          <a:ln>
            <a:noFill/>
          </a:ln>
        </p:spPr>
        <p:txBody>
          <a:bodyPr anchorCtr="0" anchor="t" bIns="0" lIns="0" spcFirstLastPara="1" rIns="0" wrap="square" tIns="0">
            <a:noAutofit/>
          </a:bodyPr>
          <a:lstStyle>
            <a:lvl1pPr indent="-292100" lvl="0" marL="4572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1pPr>
            <a:lvl2pPr indent="-292100" lvl="1" marL="9144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2pPr>
            <a:lvl3pPr indent="-292100" lvl="2" marL="13716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3pPr>
            <a:lvl4pPr indent="-292100" lvl="3" marL="18288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4pPr>
            <a:lvl5pPr indent="-292100" lvl="4" marL="22860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5pPr>
            <a:lvl6pPr indent="-292100" lvl="5" marL="27432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6pPr>
            <a:lvl7pPr indent="-292100" lvl="6" marL="32004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7pPr>
            <a:lvl8pPr indent="-292100" lvl="7" marL="36576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8pPr>
            <a:lvl9pPr indent="-292100" lvl="8" marL="4114800" rtl="0">
              <a:lnSpc>
                <a:spcPct val="100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960">
          <p15:clr>
            <a:srgbClr val="E46962"/>
          </p15:clr>
        </p15:guide>
        <p15:guide id="2" pos="2880">
          <p15:clr>
            <a:srgbClr val="E46962"/>
          </p15:clr>
        </p15:guide>
        <p15:guide id="3" pos="338">
          <p15:clr>
            <a:srgbClr val="E46962"/>
          </p15:clr>
        </p15:guide>
        <p15:guide id="4" pos="5422">
          <p15:clr>
            <a:srgbClr val="E46962"/>
          </p15:clr>
        </p15:guide>
        <p15:guide id="5" orient="horz" pos="280">
          <p15:clr>
            <a:srgbClr val="E46962"/>
          </p15:clr>
        </p15:guide>
        <p15:guide id="6" orient="horz" pos="162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81.png"/><Relationship Id="rId4" Type="http://schemas.openxmlformats.org/officeDocument/2006/relationships/image" Target="../media/image45.png"/><Relationship Id="rId5"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7.jp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xml"/><Relationship Id="rId3" Type="http://schemas.openxmlformats.org/officeDocument/2006/relationships/image" Target="../media/image68.jpg"/><Relationship Id="rId4" Type="http://schemas.openxmlformats.org/officeDocument/2006/relationships/image" Target="../media/image47.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xml"/><Relationship Id="rId3" Type="http://schemas.openxmlformats.org/officeDocument/2006/relationships/image" Target="../media/image65.jpg"/><Relationship Id="rId4" Type="http://schemas.openxmlformats.org/officeDocument/2006/relationships/image" Target="../media/image67.jpg"/><Relationship Id="rId5" Type="http://schemas.openxmlformats.org/officeDocument/2006/relationships/image" Target="../media/image64.jpg"/><Relationship Id="rId6" Type="http://schemas.openxmlformats.org/officeDocument/2006/relationships/image" Target="../media/image6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79.png"/><Relationship Id="rId4" Type="http://schemas.openxmlformats.org/officeDocument/2006/relationships/image" Target="../media/image53.png"/><Relationship Id="rId9" Type="http://schemas.openxmlformats.org/officeDocument/2006/relationships/image" Target="../media/image77.png"/><Relationship Id="rId5" Type="http://schemas.openxmlformats.org/officeDocument/2006/relationships/image" Target="../media/image52.jpg"/><Relationship Id="rId6" Type="http://schemas.openxmlformats.org/officeDocument/2006/relationships/image" Target="../media/image58.png"/><Relationship Id="rId7" Type="http://schemas.openxmlformats.org/officeDocument/2006/relationships/image" Target="../media/image50.png"/><Relationship Id="rId8" Type="http://schemas.openxmlformats.org/officeDocument/2006/relationships/image" Target="../media/image54.png"/><Relationship Id="rId11" Type="http://schemas.openxmlformats.org/officeDocument/2006/relationships/image" Target="../media/image59.png"/><Relationship Id="rId10" Type="http://schemas.openxmlformats.org/officeDocument/2006/relationships/image" Target="../media/image61.png"/><Relationship Id="rId1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73.jpg"/><Relationship Id="rId4" Type="http://schemas.openxmlformats.org/officeDocument/2006/relationships/image" Target="../media/image74.jpg"/><Relationship Id="rId5" Type="http://schemas.openxmlformats.org/officeDocument/2006/relationships/image" Target="../media/image69.jpg"/><Relationship Id="rId6" Type="http://schemas.openxmlformats.org/officeDocument/2006/relationships/image" Target="../media/image70.jpg"/><Relationship Id="rId7"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8.jpg"/><Relationship Id="rId4" Type="http://schemas.openxmlformats.org/officeDocument/2006/relationships/image" Target="../media/image76.jpg"/><Relationship Id="rId5" Type="http://schemas.openxmlformats.org/officeDocument/2006/relationships/image" Target="../media/image7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72.jpg"/><Relationship Id="rId4" Type="http://schemas.openxmlformats.org/officeDocument/2006/relationships/image" Target="../media/image5.png"/><Relationship Id="rId5"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0.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id="635" name="Google Shape;635;p95" title="PLM398.cover.alfresco_dining_space_iwth_flowers_cake_and_wooden_garden_furniture.jpg"/>
          <p:cNvPicPr preferRelativeResize="0"/>
          <p:nvPr/>
        </p:nvPicPr>
        <p:blipFill rotWithShape="1">
          <a:blip r:embed="rId3">
            <a:alphaModFix/>
          </a:blip>
          <a:srcRect b="26650" l="416" r="416" t="28437"/>
          <a:stretch/>
        </p:blipFill>
        <p:spPr>
          <a:xfrm>
            <a:off x="0" y="0"/>
            <a:ext cx="9144002" cy="5143501"/>
          </a:xfrm>
          <a:prstGeom prst="rect">
            <a:avLst/>
          </a:prstGeom>
          <a:noFill/>
          <a:ln>
            <a:noFill/>
          </a:ln>
        </p:spPr>
      </p:pic>
      <p:sp>
        <p:nvSpPr>
          <p:cNvPr id="636" name="Google Shape;636;p95"/>
          <p:cNvSpPr txBox="1"/>
          <p:nvPr>
            <p:ph type="title"/>
          </p:nvPr>
        </p:nvSpPr>
        <p:spPr>
          <a:xfrm>
            <a:off x="1871101" y="3112075"/>
            <a:ext cx="5401800" cy="3078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0" lang="en-GB" sz="2000">
                <a:latin typeface="Playfair Display Medium"/>
                <a:ea typeface="Playfair Display Medium"/>
                <a:cs typeface="Playfair Display Medium"/>
                <a:sym typeface="Playfair Display Medium"/>
              </a:rPr>
              <a:t>M E D I A   P A C K</a:t>
            </a:r>
            <a:endParaRPr b="0" sz="2000">
              <a:latin typeface="Playfair Display Medium"/>
              <a:ea typeface="Playfair Display Medium"/>
              <a:cs typeface="Playfair Display Medium"/>
              <a:sym typeface="Playfair Display Medium"/>
            </a:endParaRPr>
          </a:p>
        </p:txBody>
      </p:sp>
      <p:pic>
        <p:nvPicPr>
          <p:cNvPr id="637" name="Google Shape;637;p95"/>
          <p:cNvPicPr preferRelativeResize="0"/>
          <p:nvPr/>
        </p:nvPicPr>
        <p:blipFill>
          <a:blip r:embed="rId4">
            <a:alphaModFix/>
          </a:blip>
          <a:stretch>
            <a:fillRect/>
          </a:stretch>
        </p:blipFill>
        <p:spPr>
          <a:xfrm>
            <a:off x="1871101" y="2044975"/>
            <a:ext cx="5401800" cy="888850"/>
          </a:xfrm>
          <a:prstGeom prst="rect">
            <a:avLst/>
          </a:prstGeom>
          <a:noFill/>
          <a:ln>
            <a:noFill/>
          </a:ln>
        </p:spPr>
      </p:pic>
      <p:pic>
        <p:nvPicPr>
          <p:cNvPr id="638" name="Google Shape;638;p95"/>
          <p:cNvPicPr preferRelativeResize="0"/>
          <p:nvPr/>
        </p:nvPicPr>
        <p:blipFill>
          <a:blip r:embed="rId5">
            <a:alphaModFix/>
          </a:blip>
          <a:stretch>
            <a:fillRect/>
          </a:stretch>
        </p:blipFill>
        <p:spPr>
          <a:xfrm>
            <a:off x="3899064" y="1085075"/>
            <a:ext cx="1345874" cy="629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2" name="Shape 642"/>
        <p:cNvGrpSpPr/>
        <p:nvPr/>
      </p:nvGrpSpPr>
      <p:grpSpPr>
        <a:xfrm>
          <a:off x="0" y="0"/>
          <a:ext cx="0" cy="0"/>
          <a:chOff x="0" y="0"/>
          <a:chExt cx="0" cy="0"/>
        </a:xfrm>
      </p:grpSpPr>
      <p:pic>
        <p:nvPicPr>
          <p:cNvPr id="643" name="Google Shape;643;p96"/>
          <p:cNvPicPr preferRelativeResize="0"/>
          <p:nvPr/>
        </p:nvPicPr>
        <p:blipFill rotWithShape="1">
          <a:blip r:embed="rId4">
            <a:alphaModFix/>
          </a:blip>
          <a:srcRect b="0" l="7776" r="11389" t="0"/>
          <a:stretch/>
        </p:blipFill>
        <p:spPr>
          <a:xfrm>
            <a:off x="0" y="0"/>
            <a:ext cx="3464725" cy="5143500"/>
          </a:xfrm>
          <a:prstGeom prst="rect">
            <a:avLst/>
          </a:prstGeom>
          <a:noFill/>
          <a:ln>
            <a:noFill/>
          </a:ln>
        </p:spPr>
      </p:pic>
      <p:sp>
        <p:nvSpPr>
          <p:cNvPr id="644" name="Google Shape;644;p96"/>
          <p:cNvSpPr txBox="1"/>
          <p:nvPr>
            <p:ph idx="4294967295" type="body"/>
          </p:nvPr>
        </p:nvSpPr>
        <p:spPr>
          <a:xfrm>
            <a:off x="3749500" y="646889"/>
            <a:ext cx="4718700" cy="2524500"/>
          </a:xfrm>
          <a:prstGeom prst="rect">
            <a:avLst/>
          </a:prstGeom>
        </p:spPr>
        <p:txBody>
          <a:bodyPr anchorCtr="0" anchor="t" bIns="0" lIns="0" spcFirstLastPara="1" rIns="0" wrap="square" tIns="0">
            <a:spAutoFit/>
          </a:bodyPr>
          <a:lstStyle/>
          <a:p>
            <a:pPr indent="0" lvl="0" marL="0" rtl="0" algn="l">
              <a:lnSpc>
                <a:spcPct val="150000"/>
              </a:lnSpc>
              <a:spcBef>
                <a:spcPts val="0"/>
              </a:spcBef>
              <a:spcAft>
                <a:spcPts val="0"/>
              </a:spcAft>
              <a:buNone/>
            </a:pPr>
            <a:r>
              <a:rPr i="1" lang="en-GB" sz="800"/>
              <a:t>Every issue features uniquely charming real homes with timeless style – from picture-postcard cottages, classic Georgian farmhouses, and elegant Edwardian villas to Victorian terraces. The fascinating homeowner stories and beautiful photography offer endless inspiration for readers. We advise how to correctly maintain and sympathetically renovate period properties, and blend old and new with flair and originality. Readers will find design ideas for projects large or small, whether they are planning a full-scale renovation or a small decoration update. We showcase the latest wallpapers, fabrics, paints, furnishings and accessories that complement a period home, championing the best British heritage brands and independent designer-makers, and advise where to source antiques and vintage. Our readers also love their gardens and the traditional real gardens we showcase, along with expert advice on plant selection, garden design and products for outdoor living offer inspiration for perfecting their schemes so that their period homes and gardens work in happy harmony.</a:t>
            </a:r>
            <a:endParaRPr sz="800"/>
          </a:p>
          <a:p>
            <a:pPr indent="0" lvl="0" marL="0" rtl="0" algn="l">
              <a:lnSpc>
                <a:spcPct val="150000"/>
              </a:lnSpc>
              <a:spcBef>
                <a:spcPts val="0"/>
              </a:spcBef>
              <a:spcAft>
                <a:spcPts val="0"/>
              </a:spcAft>
              <a:buNone/>
            </a:pPr>
            <a:r>
              <a:rPr b="1" lang="en-GB" sz="800"/>
              <a:t>Rachel Crow, Editor</a:t>
            </a:r>
            <a:endParaRPr b="1" sz="800"/>
          </a:p>
        </p:txBody>
      </p:sp>
      <p:sp>
        <p:nvSpPr>
          <p:cNvPr id="645" name="Google Shape;645;p96"/>
          <p:cNvSpPr/>
          <p:nvPr/>
        </p:nvSpPr>
        <p:spPr>
          <a:xfrm>
            <a:off x="3034950" y="3469158"/>
            <a:ext cx="5745900" cy="1382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646" name="Google Shape;646;p96"/>
          <p:cNvSpPr txBox="1"/>
          <p:nvPr>
            <p:ph idx="4294967295" type="subTitle"/>
          </p:nvPr>
        </p:nvSpPr>
        <p:spPr>
          <a:xfrm>
            <a:off x="3244950" y="3744858"/>
            <a:ext cx="5441400" cy="831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sz="1800">
                <a:solidFill>
                  <a:schemeClr val="accent3"/>
                </a:solidFill>
                <a:latin typeface="Playfair Display"/>
                <a:ea typeface="Playfair Display"/>
                <a:cs typeface="Playfair Display"/>
                <a:sym typeface="Playfair Display"/>
              </a:rPr>
              <a:t>P E R I O D   L I V I N G   I S   B R I T A I N ' S   O N L Y   M A G A Z I N E   C E L E B R A T I N G   A N D             F O C U S I N G   O N   P E R I O D   H O M E S . </a:t>
            </a:r>
            <a:endParaRPr sz="1800">
              <a:solidFill>
                <a:schemeClr val="accent3"/>
              </a:solidFill>
              <a:latin typeface="Playfair Display"/>
              <a:ea typeface="Playfair Display"/>
              <a:cs typeface="Playfair Display"/>
              <a:sym typeface="Playfair Display"/>
            </a:endParaRPr>
          </a:p>
        </p:txBody>
      </p:sp>
      <p:cxnSp>
        <p:nvCxnSpPr>
          <p:cNvPr id="647" name="Google Shape;647;p96"/>
          <p:cNvCxnSpPr/>
          <p:nvPr/>
        </p:nvCxnSpPr>
        <p:spPr>
          <a:xfrm>
            <a:off x="3034950" y="3468858"/>
            <a:ext cx="0" cy="1383300"/>
          </a:xfrm>
          <a:prstGeom prst="straightConnector1">
            <a:avLst/>
          </a:prstGeom>
          <a:noFill/>
          <a:ln cap="flat" cmpd="sng" w="76200">
            <a:solidFill>
              <a:schemeClr val="lt1"/>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51" name="Shape 651"/>
        <p:cNvGrpSpPr/>
        <p:nvPr/>
      </p:nvGrpSpPr>
      <p:grpSpPr>
        <a:xfrm>
          <a:off x="0" y="0"/>
          <a:ext cx="0" cy="0"/>
          <a:chOff x="0" y="0"/>
          <a:chExt cx="0" cy="0"/>
        </a:xfrm>
      </p:grpSpPr>
      <p:pic>
        <p:nvPicPr>
          <p:cNvPr id="652" name="Google Shape;652;p97"/>
          <p:cNvPicPr preferRelativeResize="0"/>
          <p:nvPr/>
        </p:nvPicPr>
        <p:blipFill rotWithShape="1">
          <a:blip r:embed="rId3">
            <a:alphaModFix/>
          </a:blip>
          <a:srcRect b="0" l="4824" r="4824" t="0"/>
          <a:stretch/>
        </p:blipFill>
        <p:spPr>
          <a:xfrm>
            <a:off x="5708675" y="0"/>
            <a:ext cx="3435569" cy="5143501"/>
          </a:xfrm>
          <a:prstGeom prst="rect">
            <a:avLst/>
          </a:prstGeom>
          <a:noFill/>
          <a:ln>
            <a:noFill/>
          </a:ln>
        </p:spPr>
      </p:pic>
      <p:sp>
        <p:nvSpPr>
          <p:cNvPr id="653" name="Google Shape;653;p97"/>
          <p:cNvSpPr txBox="1"/>
          <p:nvPr/>
        </p:nvSpPr>
        <p:spPr>
          <a:xfrm>
            <a:off x="745625" y="3240692"/>
            <a:ext cx="972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3300"/>
              <a:buFont typeface="Arial"/>
              <a:buNone/>
            </a:pPr>
            <a:r>
              <a:rPr lang="en-GB" sz="2400">
                <a:solidFill>
                  <a:schemeClr val="dk1"/>
                </a:solidFill>
                <a:latin typeface="Montserrat"/>
                <a:ea typeface="Montserrat"/>
                <a:cs typeface="Montserrat"/>
                <a:sym typeface="Montserrat"/>
              </a:rPr>
              <a:t>174.1K</a:t>
            </a:r>
            <a:endParaRPr i="0" sz="2400" u="none" cap="none" strike="noStrike">
              <a:solidFill>
                <a:schemeClr val="dk1"/>
              </a:solidFill>
              <a:latin typeface="Montserrat"/>
              <a:ea typeface="Montserrat"/>
              <a:cs typeface="Montserrat"/>
              <a:sym typeface="Montserrat"/>
            </a:endParaRPr>
          </a:p>
        </p:txBody>
      </p:sp>
      <p:sp>
        <p:nvSpPr>
          <p:cNvPr id="654" name="Google Shape;654;p97"/>
          <p:cNvSpPr txBox="1"/>
          <p:nvPr/>
        </p:nvSpPr>
        <p:spPr>
          <a:xfrm>
            <a:off x="737750" y="3599969"/>
            <a:ext cx="972000" cy="124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GB" sz="900">
                <a:solidFill>
                  <a:schemeClr val="dk1"/>
                </a:solidFill>
                <a:latin typeface="Montserrat Light"/>
                <a:ea typeface="Montserrat Light"/>
                <a:cs typeface="Montserrat Light"/>
                <a:sym typeface="Montserrat Light"/>
              </a:rPr>
              <a:t>Total social reach</a:t>
            </a:r>
            <a:endParaRPr sz="900">
              <a:solidFill>
                <a:schemeClr val="dk1"/>
              </a:solidFill>
              <a:latin typeface="Montserrat Light"/>
              <a:ea typeface="Montserrat Light"/>
              <a:cs typeface="Montserrat Light"/>
              <a:sym typeface="Montserrat Light"/>
            </a:endParaRPr>
          </a:p>
        </p:txBody>
      </p:sp>
      <p:sp>
        <p:nvSpPr>
          <p:cNvPr id="655" name="Google Shape;655;p97"/>
          <p:cNvSpPr txBox="1"/>
          <p:nvPr>
            <p:ph idx="4294967295" type="body"/>
          </p:nvPr>
        </p:nvSpPr>
        <p:spPr>
          <a:xfrm>
            <a:off x="737750" y="1664269"/>
            <a:ext cx="3473700" cy="1062000"/>
          </a:xfrm>
          <a:prstGeom prst="rect">
            <a:avLst/>
          </a:prstGeom>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GB" sz="1200">
                <a:solidFill>
                  <a:srgbClr val="000000"/>
                </a:solidFill>
                <a:latin typeface="Montserrat SemiBold"/>
                <a:ea typeface="Montserrat SemiBold"/>
                <a:cs typeface="Montserrat SemiBold"/>
                <a:sym typeface="Montserrat SemiBold"/>
              </a:rPr>
              <a:t>Period Living is the ultimate sourcebook</a:t>
            </a:r>
            <a:br>
              <a:rPr lang="en-GB" sz="1200">
                <a:solidFill>
                  <a:srgbClr val="000000"/>
                </a:solidFill>
                <a:latin typeface="Montserrat SemiBold"/>
                <a:ea typeface="Montserrat SemiBold"/>
                <a:cs typeface="Montserrat SemiBold"/>
                <a:sym typeface="Montserrat SemiBold"/>
              </a:rPr>
            </a:br>
            <a:r>
              <a:rPr lang="en-GB" sz="1200">
                <a:solidFill>
                  <a:srgbClr val="000000"/>
                </a:solidFill>
                <a:latin typeface="Montserrat SemiBold"/>
                <a:ea typeface="Montserrat SemiBold"/>
                <a:cs typeface="Montserrat SemiBold"/>
                <a:sym typeface="Montserrat SemiBold"/>
              </a:rPr>
              <a:t>for timeless, classic and eclectic style.</a:t>
            </a:r>
            <a:endParaRPr sz="900">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None/>
            </a:pPr>
            <a:r>
              <a:t/>
            </a:r>
            <a:endParaRPr sz="900">
              <a:solidFill>
                <a:srgbClr val="000000"/>
              </a:solidFill>
            </a:endParaRPr>
          </a:p>
          <a:p>
            <a:pPr indent="0" lvl="0" marL="0" marR="0" rtl="0" algn="l">
              <a:lnSpc>
                <a:spcPct val="100000"/>
              </a:lnSpc>
              <a:spcBef>
                <a:spcPts val="0"/>
              </a:spcBef>
              <a:spcAft>
                <a:spcPts val="0"/>
              </a:spcAft>
              <a:buNone/>
            </a:pPr>
            <a:r>
              <a:rPr lang="en-GB" sz="900">
                <a:solidFill>
                  <a:srgbClr val="000000"/>
                </a:solidFill>
              </a:rPr>
              <a:t>It's the complete guide to decorating, renovating and maintaining a traditional property. Every issue delivers stylish real homes and gardens, decorating inspiration, shopping ideas, lifestyle content, and expert advice.</a:t>
            </a:r>
            <a:endParaRPr sz="900">
              <a:solidFill>
                <a:srgbClr val="000000"/>
              </a:solidFill>
            </a:endParaRPr>
          </a:p>
        </p:txBody>
      </p:sp>
      <p:sp>
        <p:nvSpPr>
          <p:cNvPr id="656" name="Google Shape;656;p97"/>
          <p:cNvSpPr txBox="1"/>
          <p:nvPr/>
        </p:nvSpPr>
        <p:spPr>
          <a:xfrm>
            <a:off x="2136029" y="3240694"/>
            <a:ext cx="965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3300"/>
              <a:buFont typeface="Arial"/>
              <a:buNone/>
            </a:pPr>
            <a:r>
              <a:rPr lang="en-GB" sz="2400">
                <a:solidFill>
                  <a:schemeClr val="dk1"/>
                </a:solidFill>
                <a:latin typeface="Montserrat"/>
                <a:ea typeface="Montserrat"/>
                <a:cs typeface="Montserrat"/>
                <a:sym typeface="Montserrat"/>
              </a:rPr>
              <a:t>27.5K</a:t>
            </a:r>
            <a:endParaRPr i="0" sz="2400" u="none" cap="none" strike="noStrike">
              <a:solidFill>
                <a:schemeClr val="dk1"/>
              </a:solidFill>
              <a:latin typeface="Montserrat"/>
              <a:ea typeface="Montserrat"/>
              <a:cs typeface="Montserrat"/>
              <a:sym typeface="Montserrat"/>
            </a:endParaRPr>
          </a:p>
        </p:txBody>
      </p:sp>
      <p:sp>
        <p:nvSpPr>
          <p:cNvPr id="657" name="Google Shape;657;p97"/>
          <p:cNvSpPr txBox="1"/>
          <p:nvPr/>
        </p:nvSpPr>
        <p:spPr>
          <a:xfrm>
            <a:off x="2129563" y="3599969"/>
            <a:ext cx="972000" cy="2493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GB" sz="900">
                <a:solidFill>
                  <a:schemeClr val="dk1"/>
                </a:solidFill>
                <a:latin typeface="Montserrat Light"/>
                <a:ea typeface="Montserrat Light"/>
                <a:cs typeface="Montserrat Light"/>
                <a:sym typeface="Montserrat Light"/>
              </a:rPr>
              <a:t>ABC print circulation</a:t>
            </a:r>
            <a:endParaRPr sz="900">
              <a:solidFill>
                <a:schemeClr val="dk1"/>
              </a:solidFill>
              <a:latin typeface="Montserrat Light"/>
              <a:ea typeface="Montserrat Light"/>
              <a:cs typeface="Montserrat Light"/>
              <a:sym typeface="Montserrat Light"/>
            </a:endParaRPr>
          </a:p>
        </p:txBody>
      </p:sp>
      <p:pic>
        <p:nvPicPr>
          <p:cNvPr id="658" name="Google Shape;658;p97"/>
          <p:cNvPicPr preferRelativeResize="0"/>
          <p:nvPr/>
        </p:nvPicPr>
        <p:blipFill>
          <a:blip r:embed="rId4">
            <a:alphaModFix/>
          </a:blip>
          <a:stretch>
            <a:fillRect/>
          </a:stretch>
        </p:blipFill>
        <p:spPr>
          <a:xfrm>
            <a:off x="745625" y="861822"/>
            <a:ext cx="2783073" cy="457947"/>
          </a:xfrm>
          <a:prstGeom prst="rect">
            <a:avLst/>
          </a:prstGeom>
          <a:noFill/>
          <a:ln>
            <a:noFill/>
          </a:ln>
        </p:spPr>
      </p:pic>
      <p:sp>
        <p:nvSpPr>
          <p:cNvPr id="659" name="Google Shape;659;p97"/>
          <p:cNvSpPr txBox="1"/>
          <p:nvPr/>
        </p:nvSpPr>
        <p:spPr>
          <a:xfrm>
            <a:off x="745625" y="4689100"/>
            <a:ext cx="3473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600">
                <a:latin typeface="Montserrat Light"/>
                <a:ea typeface="Montserrat Light"/>
                <a:cs typeface="Montserrat Light"/>
                <a:sym typeface="Montserrat Light"/>
              </a:rPr>
              <a:t>Source: Total Social Reach, </a:t>
            </a:r>
            <a:r>
              <a:rPr lang="en-GB" sz="600">
                <a:latin typeface="Montserrat Light"/>
                <a:ea typeface="Montserrat Light"/>
                <a:cs typeface="Montserrat Light"/>
                <a:sym typeface="Montserrat Light"/>
              </a:rPr>
              <a:t>February</a:t>
            </a:r>
            <a:r>
              <a:rPr lang="en-GB" sz="600">
                <a:latin typeface="Montserrat Light"/>
                <a:ea typeface="Montserrat Light"/>
                <a:cs typeface="Montserrat Light"/>
                <a:sym typeface="Montserrat Light"/>
              </a:rPr>
              <a:t> 2024; ABC Circulation, January - December 2023; TGI, April 2024</a:t>
            </a:r>
            <a:endParaRPr sz="600">
              <a:solidFill>
                <a:schemeClr val="dk1"/>
              </a:solidFill>
              <a:latin typeface="Montserrat Light"/>
              <a:ea typeface="Montserrat Light"/>
              <a:cs typeface="Montserrat Light"/>
              <a:sym typeface="Montserrat Light"/>
            </a:endParaRPr>
          </a:p>
        </p:txBody>
      </p:sp>
      <p:pic>
        <p:nvPicPr>
          <p:cNvPr id="660" name="Google Shape;660;p97"/>
          <p:cNvPicPr preferRelativeResize="0"/>
          <p:nvPr/>
        </p:nvPicPr>
        <p:blipFill>
          <a:blip r:embed="rId5">
            <a:alphaModFix/>
          </a:blip>
          <a:stretch>
            <a:fillRect/>
          </a:stretch>
        </p:blipFill>
        <p:spPr>
          <a:xfrm>
            <a:off x="8154150" y="4576025"/>
            <a:ext cx="585625" cy="274000"/>
          </a:xfrm>
          <a:prstGeom prst="rect">
            <a:avLst/>
          </a:prstGeom>
          <a:noFill/>
          <a:ln>
            <a:noFill/>
          </a:ln>
        </p:spPr>
      </p:pic>
      <p:grpSp>
        <p:nvGrpSpPr>
          <p:cNvPr id="661" name="Google Shape;661;p97"/>
          <p:cNvGrpSpPr/>
          <p:nvPr/>
        </p:nvGrpSpPr>
        <p:grpSpPr>
          <a:xfrm>
            <a:off x="8150825" y="4544150"/>
            <a:ext cx="993000" cy="405300"/>
            <a:chOff x="8150825" y="4544150"/>
            <a:chExt cx="993000" cy="405300"/>
          </a:xfrm>
        </p:grpSpPr>
        <p:sp>
          <p:nvSpPr>
            <p:cNvPr id="662" name="Google Shape;662;p97"/>
            <p:cNvSpPr/>
            <p:nvPr/>
          </p:nvSpPr>
          <p:spPr>
            <a:xfrm flipH="1" rot="10800000">
              <a:off x="8150825" y="4544150"/>
              <a:ext cx="993000" cy="405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663" name="Google Shape;663;p97"/>
            <p:cNvPicPr preferRelativeResize="0"/>
            <p:nvPr/>
          </p:nvPicPr>
          <p:blipFill>
            <a:blip r:embed="rId5">
              <a:alphaModFix/>
            </a:blip>
            <a:stretch>
              <a:fillRect/>
            </a:stretch>
          </p:blipFill>
          <p:spPr>
            <a:xfrm>
              <a:off x="8339337" y="4639597"/>
              <a:ext cx="440124" cy="205925"/>
            </a:xfrm>
            <a:prstGeom prst="rect">
              <a:avLst/>
            </a:prstGeom>
            <a:noFill/>
            <a:ln>
              <a:noFill/>
            </a:ln>
          </p:spPr>
        </p:pic>
      </p:grpSp>
      <p:sp>
        <p:nvSpPr>
          <p:cNvPr id="664" name="Google Shape;664;p97"/>
          <p:cNvSpPr txBox="1"/>
          <p:nvPr/>
        </p:nvSpPr>
        <p:spPr>
          <a:xfrm>
            <a:off x="3431429" y="3240694"/>
            <a:ext cx="965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3300"/>
              <a:buFont typeface="Arial"/>
              <a:buNone/>
            </a:pPr>
            <a:r>
              <a:rPr lang="en-GB" sz="2400">
                <a:solidFill>
                  <a:schemeClr val="dk1"/>
                </a:solidFill>
                <a:latin typeface="Montserrat"/>
                <a:ea typeface="Montserrat"/>
                <a:cs typeface="Montserrat"/>
                <a:sym typeface="Montserrat"/>
              </a:rPr>
              <a:t>121K</a:t>
            </a:r>
            <a:endParaRPr i="0" sz="2400" u="none" cap="none" strike="noStrike">
              <a:solidFill>
                <a:schemeClr val="dk1"/>
              </a:solidFill>
              <a:latin typeface="Montserrat"/>
              <a:ea typeface="Montserrat"/>
              <a:cs typeface="Montserrat"/>
              <a:sym typeface="Montserrat"/>
            </a:endParaRPr>
          </a:p>
        </p:txBody>
      </p:sp>
      <p:sp>
        <p:nvSpPr>
          <p:cNvPr id="665" name="Google Shape;665;p97"/>
          <p:cNvSpPr txBox="1"/>
          <p:nvPr/>
        </p:nvSpPr>
        <p:spPr>
          <a:xfrm>
            <a:off x="3424963" y="3599969"/>
            <a:ext cx="972000" cy="2493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GB" sz="900">
                <a:solidFill>
                  <a:schemeClr val="dk1"/>
                </a:solidFill>
                <a:latin typeface="Montserrat Light"/>
                <a:ea typeface="Montserrat Light"/>
                <a:cs typeface="Montserrat Light"/>
                <a:sym typeface="Montserrat Light"/>
              </a:rPr>
              <a:t>Average</a:t>
            </a:r>
            <a:r>
              <a:rPr lang="en-GB" sz="900">
                <a:solidFill>
                  <a:schemeClr val="dk1"/>
                </a:solidFill>
                <a:latin typeface="Montserrat Light"/>
                <a:ea typeface="Montserrat Light"/>
                <a:cs typeface="Montserrat Light"/>
                <a:sym typeface="Montserrat Light"/>
              </a:rPr>
              <a:t> issue readership</a:t>
            </a:r>
            <a:endParaRPr sz="900">
              <a:solidFill>
                <a:schemeClr val="dk1"/>
              </a:solidFill>
              <a:latin typeface="Montserrat Light"/>
              <a:ea typeface="Montserrat Light"/>
              <a:cs typeface="Montserrat Light"/>
              <a:sym typeface="Montserrat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98"/>
          <p:cNvSpPr txBox="1"/>
          <p:nvPr>
            <p:ph type="title"/>
          </p:nvPr>
        </p:nvSpPr>
        <p:spPr>
          <a:xfrm>
            <a:off x="1245600" y="445032"/>
            <a:ext cx="6652800" cy="7080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0" lang="en-GB" sz="2500">
                <a:latin typeface="Playfair Display"/>
                <a:ea typeface="Playfair Display"/>
                <a:cs typeface="Playfair Display"/>
                <a:sym typeface="Playfair Display"/>
              </a:rPr>
              <a:t>OUR VINTAGE HOME &amp; DESIGN AUDIENCE</a:t>
            </a:r>
            <a:endParaRPr b="0" sz="2500">
              <a:latin typeface="Playfair Display"/>
              <a:ea typeface="Playfair Display"/>
              <a:cs typeface="Playfair Display"/>
              <a:sym typeface="Playfair Display"/>
            </a:endParaRPr>
          </a:p>
          <a:p>
            <a:pPr indent="0" lvl="0" marL="0" rtl="0" algn="ctr">
              <a:spcBef>
                <a:spcPts val="0"/>
              </a:spcBef>
              <a:spcAft>
                <a:spcPts val="0"/>
              </a:spcAft>
              <a:buNone/>
            </a:pPr>
            <a:r>
              <a:rPr b="0" lang="en-GB" sz="2100">
                <a:latin typeface="Playfair Display"/>
                <a:ea typeface="Playfair Display"/>
                <a:cs typeface="Playfair Display"/>
                <a:sym typeface="Playfair Display"/>
              </a:rPr>
              <a:t>IN THE MARKET TO FULFILL THEIR PASSIONS</a:t>
            </a:r>
            <a:endParaRPr b="0" sz="2500">
              <a:latin typeface="Playfair Display"/>
              <a:ea typeface="Playfair Display"/>
              <a:cs typeface="Playfair Display"/>
              <a:sym typeface="Playfair Display"/>
            </a:endParaRPr>
          </a:p>
        </p:txBody>
      </p:sp>
      <p:sp>
        <p:nvSpPr>
          <p:cNvPr id="671" name="Google Shape;671;p98"/>
          <p:cNvSpPr txBox="1"/>
          <p:nvPr/>
        </p:nvSpPr>
        <p:spPr>
          <a:xfrm>
            <a:off x="214800" y="3609323"/>
            <a:ext cx="17349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2400">
                <a:solidFill>
                  <a:schemeClr val="dk1"/>
                </a:solidFill>
                <a:latin typeface="Montserrat"/>
                <a:ea typeface="Montserrat"/>
                <a:cs typeface="Montserrat"/>
                <a:sym typeface="Montserrat"/>
              </a:rPr>
              <a:t>81% </a:t>
            </a:r>
            <a:endParaRPr sz="2400">
              <a:solidFill>
                <a:schemeClr val="dk1"/>
              </a:solidFill>
              <a:latin typeface="Montserrat"/>
              <a:ea typeface="Montserrat"/>
              <a:cs typeface="Montserrat"/>
              <a:sym typeface="Montserrat"/>
            </a:endParaRPr>
          </a:p>
        </p:txBody>
      </p:sp>
      <p:sp>
        <p:nvSpPr>
          <p:cNvPr id="672" name="Google Shape;672;p98"/>
          <p:cNvSpPr txBox="1"/>
          <p:nvPr/>
        </p:nvSpPr>
        <p:spPr>
          <a:xfrm>
            <a:off x="2326500" y="3609323"/>
            <a:ext cx="19260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2400">
                <a:solidFill>
                  <a:schemeClr val="dk1"/>
                </a:solidFill>
                <a:latin typeface="Montserrat"/>
                <a:ea typeface="Montserrat"/>
                <a:cs typeface="Montserrat"/>
                <a:sym typeface="Montserrat"/>
              </a:rPr>
              <a:t>+</a:t>
            </a:r>
            <a:r>
              <a:rPr lang="en-GB" sz="2400">
                <a:solidFill>
                  <a:schemeClr val="dk1"/>
                </a:solidFill>
                <a:latin typeface="Montserrat"/>
                <a:ea typeface="Montserrat"/>
                <a:cs typeface="Montserrat"/>
                <a:sym typeface="Montserrat"/>
              </a:rPr>
              <a:t>77</a:t>
            </a:r>
            <a:r>
              <a:rPr lang="en-GB"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p:txBody>
      </p:sp>
      <p:sp>
        <p:nvSpPr>
          <p:cNvPr id="673" name="Google Shape;673;p98"/>
          <p:cNvSpPr txBox="1"/>
          <p:nvPr/>
        </p:nvSpPr>
        <p:spPr>
          <a:xfrm>
            <a:off x="4653000" y="3609323"/>
            <a:ext cx="17349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2400">
                <a:solidFill>
                  <a:schemeClr val="dk1"/>
                </a:solidFill>
                <a:latin typeface="Montserrat"/>
                <a:ea typeface="Montserrat"/>
                <a:cs typeface="Montserrat"/>
                <a:sym typeface="Montserrat"/>
              </a:rPr>
              <a:t>£42M </a:t>
            </a:r>
            <a:endParaRPr sz="2400">
              <a:solidFill>
                <a:schemeClr val="dk1"/>
              </a:solidFill>
              <a:latin typeface="Montserrat"/>
              <a:ea typeface="Montserrat"/>
              <a:cs typeface="Montserrat"/>
              <a:sym typeface="Montserrat"/>
            </a:endParaRPr>
          </a:p>
        </p:txBody>
      </p:sp>
      <p:sp>
        <p:nvSpPr>
          <p:cNvPr id="674" name="Google Shape;674;p98"/>
          <p:cNvSpPr txBox="1"/>
          <p:nvPr/>
        </p:nvSpPr>
        <p:spPr>
          <a:xfrm>
            <a:off x="750900" y="4631600"/>
            <a:ext cx="24579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00">
                <a:solidFill>
                  <a:schemeClr val="dk1"/>
                </a:solidFill>
                <a:latin typeface="Montserrat"/>
                <a:ea typeface="Montserrat"/>
                <a:cs typeface="Montserrat"/>
                <a:sym typeface="Montserrat"/>
              </a:rPr>
              <a:t>Source: TGI, </a:t>
            </a:r>
            <a:r>
              <a:rPr lang="en-GB" sz="700">
                <a:solidFill>
                  <a:schemeClr val="dk1"/>
                </a:solidFill>
                <a:latin typeface="Montserrat"/>
                <a:ea typeface="Montserrat"/>
                <a:cs typeface="Montserrat"/>
                <a:sym typeface="Montserrat"/>
              </a:rPr>
              <a:t>April 2024</a:t>
            </a:r>
            <a:endParaRPr sz="700">
              <a:solidFill>
                <a:schemeClr val="dk1"/>
              </a:solidFill>
              <a:latin typeface="Montserrat"/>
              <a:ea typeface="Montserrat"/>
              <a:cs typeface="Montserrat"/>
              <a:sym typeface="Montserrat"/>
            </a:endParaRPr>
          </a:p>
        </p:txBody>
      </p:sp>
      <p:sp>
        <p:nvSpPr>
          <p:cNvPr id="675" name="Google Shape;675;p98"/>
          <p:cNvSpPr txBox="1"/>
          <p:nvPr/>
        </p:nvSpPr>
        <p:spPr>
          <a:xfrm>
            <a:off x="6979488" y="3609323"/>
            <a:ext cx="17349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2400">
                <a:solidFill>
                  <a:schemeClr val="dk1"/>
                </a:solidFill>
                <a:latin typeface="Montserrat"/>
                <a:ea typeface="Montserrat"/>
                <a:cs typeface="Montserrat"/>
                <a:sym typeface="Montserrat"/>
              </a:rPr>
              <a:t>£66K </a:t>
            </a:r>
            <a:endParaRPr sz="2400">
              <a:solidFill>
                <a:schemeClr val="dk1"/>
              </a:solidFill>
              <a:latin typeface="Montserrat"/>
              <a:ea typeface="Montserrat"/>
              <a:cs typeface="Montserrat"/>
              <a:sym typeface="Montserrat"/>
            </a:endParaRPr>
          </a:p>
        </p:txBody>
      </p:sp>
      <p:pic>
        <p:nvPicPr>
          <p:cNvPr id="676" name="Google Shape;676;p98" title="PLM400.room_ideas_office.016_plm351_mib_appleby_anneliese_appleby16.jpg"/>
          <p:cNvPicPr preferRelativeResize="0"/>
          <p:nvPr/>
        </p:nvPicPr>
        <p:blipFill rotWithShape="1">
          <a:blip r:embed="rId3">
            <a:alphaModFix/>
          </a:blip>
          <a:srcRect b="19516" l="0" r="0" t="13830"/>
          <a:stretch/>
        </p:blipFill>
        <p:spPr>
          <a:xfrm>
            <a:off x="141350" y="1430773"/>
            <a:ext cx="2097585" cy="2097597"/>
          </a:xfrm>
          <a:prstGeom prst="rect">
            <a:avLst/>
          </a:prstGeom>
          <a:noFill/>
          <a:ln>
            <a:noFill/>
          </a:ln>
        </p:spPr>
      </p:pic>
      <p:pic>
        <p:nvPicPr>
          <p:cNvPr id="677" name="Google Shape;677;p98"/>
          <p:cNvPicPr preferRelativeResize="0"/>
          <p:nvPr/>
        </p:nvPicPr>
        <p:blipFill rotWithShape="1">
          <a:blip r:embed="rId4">
            <a:alphaModFix/>
          </a:blip>
          <a:srcRect b="12495" l="0" r="0" t="12502"/>
          <a:stretch/>
        </p:blipFill>
        <p:spPr>
          <a:xfrm>
            <a:off x="2395922" y="1430773"/>
            <a:ext cx="2097585" cy="2097597"/>
          </a:xfrm>
          <a:prstGeom prst="rect">
            <a:avLst/>
          </a:prstGeom>
          <a:noFill/>
          <a:ln>
            <a:noFill/>
          </a:ln>
        </p:spPr>
      </p:pic>
      <p:pic>
        <p:nvPicPr>
          <p:cNvPr id="678" name="Google Shape;678;p98"/>
          <p:cNvPicPr preferRelativeResize="0"/>
          <p:nvPr/>
        </p:nvPicPr>
        <p:blipFill rotWithShape="1">
          <a:blip r:embed="rId5">
            <a:alphaModFix/>
          </a:blip>
          <a:srcRect b="16675" l="0" r="0" t="16675"/>
          <a:stretch/>
        </p:blipFill>
        <p:spPr>
          <a:xfrm>
            <a:off x="4650494" y="1430773"/>
            <a:ext cx="2097585" cy="2097597"/>
          </a:xfrm>
          <a:prstGeom prst="rect">
            <a:avLst/>
          </a:prstGeom>
          <a:noFill/>
          <a:ln>
            <a:noFill/>
          </a:ln>
        </p:spPr>
      </p:pic>
      <p:pic>
        <p:nvPicPr>
          <p:cNvPr id="679" name="Google Shape;679;p98"/>
          <p:cNvPicPr preferRelativeResize="0"/>
          <p:nvPr/>
        </p:nvPicPr>
        <p:blipFill rotWithShape="1">
          <a:blip r:embed="rId6">
            <a:alphaModFix/>
          </a:blip>
          <a:srcRect b="12304" l="0" r="11940" t="24240"/>
          <a:stretch/>
        </p:blipFill>
        <p:spPr>
          <a:xfrm>
            <a:off x="6905066" y="1430773"/>
            <a:ext cx="2097583" cy="2097602"/>
          </a:xfrm>
          <a:prstGeom prst="rect">
            <a:avLst/>
          </a:prstGeom>
          <a:noFill/>
          <a:ln>
            <a:noFill/>
          </a:ln>
        </p:spPr>
      </p:pic>
      <p:sp>
        <p:nvSpPr>
          <p:cNvPr id="680" name="Google Shape;680;p98"/>
          <p:cNvSpPr txBox="1"/>
          <p:nvPr/>
        </p:nvSpPr>
        <p:spPr>
          <a:xfrm>
            <a:off x="214800" y="4035523"/>
            <a:ext cx="1552800" cy="41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900">
                <a:solidFill>
                  <a:schemeClr val="dk1"/>
                </a:solidFill>
                <a:latin typeface="Montserrat"/>
                <a:ea typeface="Montserrat"/>
                <a:cs typeface="Montserrat"/>
                <a:sym typeface="Montserrat"/>
              </a:rPr>
              <a:t>A</a:t>
            </a:r>
            <a:r>
              <a:rPr lang="en-GB" sz="900">
                <a:solidFill>
                  <a:schemeClr val="dk1"/>
                </a:solidFill>
                <a:latin typeface="Montserrat"/>
                <a:ea typeface="Montserrat"/>
                <a:cs typeface="Montserrat"/>
                <a:sym typeface="Montserrat"/>
              </a:rPr>
              <a:t>re always on the lookout for ways to improve their home</a:t>
            </a:r>
            <a:endParaRPr sz="900">
              <a:solidFill>
                <a:schemeClr val="dk1"/>
              </a:solidFill>
              <a:latin typeface="Montserrat"/>
              <a:ea typeface="Montserrat"/>
              <a:cs typeface="Montserrat"/>
              <a:sym typeface="Montserrat"/>
            </a:endParaRPr>
          </a:p>
        </p:txBody>
      </p:sp>
      <p:sp>
        <p:nvSpPr>
          <p:cNvPr id="681" name="Google Shape;681;p98"/>
          <p:cNvSpPr txBox="1"/>
          <p:nvPr/>
        </p:nvSpPr>
        <p:spPr>
          <a:xfrm>
            <a:off x="2326500" y="4035523"/>
            <a:ext cx="1734900" cy="41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900">
                <a:solidFill>
                  <a:schemeClr val="dk1"/>
                </a:solidFill>
                <a:latin typeface="Montserrat"/>
                <a:ea typeface="Montserrat"/>
                <a:cs typeface="Montserrat"/>
                <a:sym typeface="Montserrat"/>
              </a:rPr>
              <a:t>M</a:t>
            </a:r>
            <a:r>
              <a:rPr lang="en-GB" sz="900">
                <a:solidFill>
                  <a:schemeClr val="dk1"/>
                </a:solidFill>
                <a:latin typeface="Montserrat"/>
                <a:ea typeface="Montserrat"/>
                <a:cs typeface="Montserrat"/>
                <a:sym typeface="Montserrat"/>
              </a:rPr>
              <a:t>ore likely than the UK average to be in the market for new furniture</a:t>
            </a:r>
            <a:endParaRPr sz="900">
              <a:solidFill>
                <a:schemeClr val="dk1"/>
              </a:solidFill>
              <a:latin typeface="Montserrat"/>
              <a:ea typeface="Montserrat"/>
              <a:cs typeface="Montserrat"/>
              <a:sym typeface="Montserrat"/>
            </a:endParaRPr>
          </a:p>
        </p:txBody>
      </p:sp>
      <p:sp>
        <p:nvSpPr>
          <p:cNvPr id="682" name="Google Shape;682;p98"/>
          <p:cNvSpPr txBox="1"/>
          <p:nvPr/>
        </p:nvSpPr>
        <p:spPr>
          <a:xfrm>
            <a:off x="4653000" y="4035523"/>
            <a:ext cx="1734900" cy="41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900">
                <a:solidFill>
                  <a:schemeClr val="dk1"/>
                </a:solidFill>
                <a:latin typeface="Montserrat"/>
                <a:ea typeface="Montserrat"/>
                <a:cs typeface="Montserrat"/>
                <a:sym typeface="Montserrat"/>
              </a:rPr>
              <a:t>T</a:t>
            </a:r>
            <a:r>
              <a:rPr lang="en-GB" sz="900">
                <a:solidFill>
                  <a:schemeClr val="dk1"/>
                </a:solidFill>
                <a:latin typeface="Montserrat"/>
                <a:ea typeface="Montserrat"/>
                <a:cs typeface="Montserrat"/>
                <a:sym typeface="Montserrat"/>
              </a:rPr>
              <a:t>otal yearly expenditure on DIY, decorating and home improvements</a:t>
            </a:r>
            <a:endParaRPr sz="900">
              <a:solidFill>
                <a:schemeClr val="dk1"/>
              </a:solidFill>
              <a:latin typeface="Montserrat"/>
              <a:ea typeface="Montserrat"/>
              <a:cs typeface="Montserrat"/>
              <a:sym typeface="Montserrat"/>
            </a:endParaRPr>
          </a:p>
        </p:txBody>
      </p:sp>
      <p:sp>
        <p:nvSpPr>
          <p:cNvPr id="683" name="Google Shape;683;p98"/>
          <p:cNvSpPr txBox="1"/>
          <p:nvPr/>
        </p:nvSpPr>
        <p:spPr>
          <a:xfrm>
            <a:off x="6979488" y="4035523"/>
            <a:ext cx="30000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900">
                <a:solidFill>
                  <a:schemeClr val="dk1"/>
                </a:solidFill>
                <a:latin typeface="Montserrat"/>
                <a:ea typeface="Montserrat"/>
                <a:cs typeface="Montserrat"/>
                <a:sym typeface="Montserrat"/>
              </a:rPr>
              <a:t>A</a:t>
            </a:r>
            <a:r>
              <a:rPr lang="en-GB" sz="900">
                <a:solidFill>
                  <a:schemeClr val="dk1"/>
                </a:solidFill>
                <a:latin typeface="Montserrat"/>
                <a:ea typeface="Montserrat"/>
                <a:cs typeface="Montserrat"/>
                <a:sym typeface="Montserrat"/>
              </a:rPr>
              <a:t>verage HHI</a:t>
            </a:r>
            <a:endParaRPr sz="900">
              <a:solidFill>
                <a:schemeClr val="dk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99"/>
          <p:cNvPicPr preferRelativeResize="0"/>
          <p:nvPr/>
        </p:nvPicPr>
        <p:blipFill>
          <a:blip r:embed="rId3">
            <a:alphaModFix/>
          </a:blip>
          <a:stretch>
            <a:fillRect/>
          </a:stretch>
        </p:blipFill>
        <p:spPr>
          <a:xfrm>
            <a:off x="-2" y="0"/>
            <a:ext cx="4061055" cy="5143501"/>
          </a:xfrm>
          <a:prstGeom prst="rect">
            <a:avLst/>
          </a:prstGeom>
          <a:noFill/>
          <a:ln>
            <a:noFill/>
          </a:ln>
        </p:spPr>
      </p:pic>
      <p:sp>
        <p:nvSpPr>
          <p:cNvPr id="689" name="Google Shape;689;p99"/>
          <p:cNvSpPr/>
          <p:nvPr/>
        </p:nvSpPr>
        <p:spPr>
          <a:xfrm rot="-5400000">
            <a:off x="-1706700" y="1706650"/>
            <a:ext cx="5127900" cy="1714500"/>
          </a:xfrm>
          <a:prstGeom prst="rect">
            <a:avLst/>
          </a:prstGeom>
          <a:gradFill>
            <a:gsLst>
              <a:gs pos="0">
                <a:srgbClr val="000000"/>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99"/>
          <p:cNvSpPr/>
          <p:nvPr/>
        </p:nvSpPr>
        <p:spPr>
          <a:xfrm>
            <a:off x="4193400" y="0"/>
            <a:ext cx="49506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691" name="Google Shape;691;p99"/>
          <p:cNvSpPr txBox="1"/>
          <p:nvPr/>
        </p:nvSpPr>
        <p:spPr>
          <a:xfrm>
            <a:off x="1085450" y="868950"/>
            <a:ext cx="3371100" cy="340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3100">
                <a:solidFill>
                  <a:schemeClr val="lt1"/>
                </a:solidFill>
                <a:latin typeface="Playfair Display"/>
                <a:ea typeface="Playfair Display"/>
                <a:cs typeface="Playfair Display"/>
                <a:sym typeface="Playfair Display"/>
              </a:rPr>
              <a:t>CREATING </a:t>
            </a:r>
            <a:r>
              <a:rPr i="1" lang="en-GB" sz="3100">
                <a:solidFill>
                  <a:schemeClr val="lt1"/>
                </a:solidFill>
                <a:latin typeface="Playfair Display"/>
                <a:ea typeface="Playfair Display"/>
                <a:cs typeface="Playfair Display"/>
                <a:sym typeface="Playfair Display"/>
              </a:rPr>
              <a:t>TIMELESS </a:t>
            </a:r>
            <a:r>
              <a:rPr lang="en-GB" sz="3100">
                <a:solidFill>
                  <a:schemeClr val="lt1"/>
                </a:solidFill>
                <a:latin typeface="Playfair Display"/>
                <a:ea typeface="Playfair Display"/>
                <a:cs typeface="Playfair Display"/>
                <a:sym typeface="Playfair Display"/>
              </a:rPr>
              <a:t>CONTENT, ENGAGING </a:t>
            </a:r>
            <a:endParaRPr sz="3100">
              <a:solidFill>
                <a:schemeClr val="lt1"/>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i="1" lang="en-GB" sz="3100">
                <a:solidFill>
                  <a:schemeClr val="lt1"/>
                </a:solidFill>
                <a:latin typeface="Playfair Display"/>
                <a:ea typeface="Playfair Display"/>
                <a:cs typeface="Playfair Display"/>
                <a:sym typeface="Playfair Display"/>
              </a:rPr>
              <a:t>LOYAL AUDIENCES </a:t>
            </a:r>
            <a:endParaRPr i="1" sz="3100">
              <a:solidFill>
                <a:schemeClr val="lt1"/>
              </a:solidFill>
              <a:latin typeface="Playfair Display"/>
              <a:ea typeface="Playfair Display"/>
              <a:cs typeface="Playfair Display"/>
              <a:sym typeface="Playfair Display"/>
            </a:endParaRPr>
          </a:p>
        </p:txBody>
      </p:sp>
      <p:grpSp>
        <p:nvGrpSpPr>
          <p:cNvPr id="692" name="Google Shape;692;p99"/>
          <p:cNvGrpSpPr/>
          <p:nvPr/>
        </p:nvGrpSpPr>
        <p:grpSpPr>
          <a:xfrm rot="2700000">
            <a:off x="4480066" y="2758986"/>
            <a:ext cx="2545282" cy="2514144"/>
            <a:chOff x="3538656" y="2096019"/>
            <a:chExt cx="2545307" cy="2514168"/>
          </a:xfrm>
        </p:grpSpPr>
        <p:grpSp>
          <p:nvGrpSpPr>
            <p:cNvPr id="693" name="Google Shape;693;p99"/>
            <p:cNvGrpSpPr/>
            <p:nvPr/>
          </p:nvGrpSpPr>
          <p:grpSpPr>
            <a:xfrm rot="-2678843">
              <a:off x="4127954" y="2247630"/>
              <a:ext cx="1366712" cy="2210945"/>
              <a:chOff x="6389425" y="630700"/>
              <a:chExt cx="1802300" cy="2915599"/>
            </a:xfrm>
          </p:grpSpPr>
          <p:pic>
            <p:nvPicPr>
              <p:cNvPr id="694" name="Google Shape;694;p99"/>
              <p:cNvPicPr preferRelativeResize="0"/>
              <p:nvPr/>
            </p:nvPicPr>
            <p:blipFill>
              <a:blip r:embed="rId4">
                <a:alphaModFix/>
              </a:blip>
              <a:stretch>
                <a:fillRect/>
              </a:stretch>
            </p:blipFill>
            <p:spPr>
              <a:xfrm>
                <a:off x="6389425" y="630700"/>
                <a:ext cx="1802300" cy="2915599"/>
              </a:xfrm>
              <a:prstGeom prst="rect">
                <a:avLst/>
              </a:prstGeom>
              <a:noFill/>
              <a:ln>
                <a:noFill/>
              </a:ln>
            </p:spPr>
          </p:pic>
          <p:pic>
            <p:nvPicPr>
              <p:cNvPr id="695" name="Google Shape;695;p99"/>
              <p:cNvPicPr preferRelativeResize="0"/>
              <p:nvPr/>
            </p:nvPicPr>
            <p:blipFill>
              <a:blip r:embed="rId5">
                <a:alphaModFix/>
              </a:blip>
              <a:stretch>
                <a:fillRect/>
              </a:stretch>
            </p:blipFill>
            <p:spPr>
              <a:xfrm>
                <a:off x="6815363" y="985203"/>
                <a:ext cx="1026600" cy="2198400"/>
              </a:xfrm>
              <a:prstGeom prst="roundRect">
                <a:avLst>
                  <a:gd fmla="val 9536" name="adj"/>
                </a:avLst>
              </a:prstGeom>
              <a:noFill/>
              <a:ln>
                <a:noFill/>
              </a:ln>
            </p:spPr>
          </p:pic>
        </p:grpSp>
        <p:pic>
          <p:nvPicPr>
            <p:cNvPr id="696" name="Google Shape;696;p99"/>
            <p:cNvPicPr preferRelativeResize="0"/>
            <p:nvPr/>
          </p:nvPicPr>
          <p:blipFill>
            <a:blip r:embed="rId6">
              <a:alphaModFix/>
            </a:blip>
            <a:stretch>
              <a:fillRect/>
            </a:stretch>
          </p:blipFill>
          <p:spPr>
            <a:xfrm rot="-2700000">
              <a:off x="4437642" y="2483117"/>
              <a:ext cx="783616" cy="1696208"/>
            </a:xfrm>
            <a:prstGeom prst="roundRect">
              <a:avLst>
                <a:gd fmla="val 10510" name="adj"/>
              </a:avLst>
            </a:prstGeom>
            <a:noFill/>
            <a:ln>
              <a:noFill/>
            </a:ln>
          </p:spPr>
        </p:pic>
        <p:pic>
          <p:nvPicPr>
            <p:cNvPr id="697" name="Google Shape;697;p99"/>
            <p:cNvPicPr preferRelativeResize="0"/>
            <p:nvPr/>
          </p:nvPicPr>
          <p:blipFill rotWithShape="1">
            <a:blip r:embed="rId7">
              <a:alphaModFix/>
            </a:blip>
            <a:srcRect b="0" l="46778" r="-2848" t="-9878"/>
            <a:stretch/>
          </p:blipFill>
          <p:spPr>
            <a:xfrm rot="-2936644">
              <a:off x="4285378" y="2240466"/>
              <a:ext cx="420324" cy="411858"/>
            </a:xfrm>
            <a:prstGeom prst="rect">
              <a:avLst/>
            </a:prstGeom>
            <a:noFill/>
            <a:ln>
              <a:noFill/>
            </a:ln>
          </p:spPr>
        </p:pic>
        <p:sp>
          <p:nvSpPr>
            <p:cNvPr id="698" name="Google Shape;698;p99"/>
            <p:cNvSpPr/>
            <p:nvPr/>
          </p:nvSpPr>
          <p:spPr>
            <a:xfrm rot="-2700000">
              <a:off x="4324599" y="3088558"/>
              <a:ext cx="736947" cy="22486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grpSp>
      <p:grpSp>
        <p:nvGrpSpPr>
          <p:cNvPr id="699" name="Google Shape;699;p99"/>
          <p:cNvGrpSpPr/>
          <p:nvPr/>
        </p:nvGrpSpPr>
        <p:grpSpPr>
          <a:xfrm rot="2700000">
            <a:off x="4632649" y="-130628"/>
            <a:ext cx="3564665" cy="3521704"/>
            <a:chOff x="4611284" y="573615"/>
            <a:chExt cx="3564699" cy="3521738"/>
          </a:xfrm>
        </p:grpSpPr>
        <p:pic>
          <p:nvPicPr>
            <p:cNvPr id="700" name="Google Shape;700;p99"/>
            <p:cNvPicPr preferRelativeResize="0"/>
            <p:nvPr/>
          </p:nvPicPr>
          <p:blipFill>
            <a:blip r:embed="rId8">
              <a:alphaModFix/>
            </a:blip>
            <a:stretch>
              <a:fillRect/>
            </a:stretch>
          </p:blipFill>
          <p:spPr>
            <a:xfrm rot="2679159">
              <a:off x="5015014" y="1207623"/>
              <a:ext cx="2757239" cy="2253720"/>
            </a:xfrm>
            <a:prstGeom prst="rect">
              <a:avLst/>
            </a:prstGeom>
            <a:noFill/>
            <a:ln>
              <a:noFill/>
            </a:ln>
          </p:spPr>
        </p:pic>
        <p:pic>
          <p:nvPicPr>
            <p:cNvPr id="701" name="Google Shape;701;p99"/>
            <p:cNvPicPr preferRelativeResize="0"/>
            <p:nvPr/>
          </p:nvPicPr>
          <p:blipFill rotWithShape="1">
            <a:blip r:embed="rId9">
              <a:alphaModFix/>
            </a:blip>
            <a:srcRect b="10754" l="0" r="0" t="0"/>
            <a:stretch/>
          </p:blipFill>
          <p:spPr>
            <a:xfrm rot="-2700000">
              <a:off x="5597626" y="1271437"/>
              <a:ext cx="1643599" cy="2196415"/>
            </a:xfrm>
            <a:prstGeom prst="roundRect">
              <a:avLst>
                <a:gd fmla="val 2746" name="adj"/>
              </a:avLst>
            </a:prstGeom>
            <a:noFill/>
            <a:ln>
              <a:noFill/>
            </a:ln>
          </p:spPr>
        </p:pic>
        <p:pic>
          <p:nvPicPr>
            <p:cNvPr id="702" name="Google Shape;702;p99"/>
            <p:cNvPicPr preferRelativeResize="0"/>
            <p:nvPr/>
          </p:nvPicPr>
          <p:blipFill>
            <a:blip r:embed="rId10">
              <a:alphaModFix/>
            </a:blip>
            <a:stretch>
              <a:fillRect/>
            </a:stretch>
          </p:blipFill>
          <p:spPr>
            <a:xfrm rot="-2700000">
              <a:off x="6217325" y="734200"/>
              <a:ext cx="277800" cy="277800"/>
            </a:xfrm>
            <a:prstGeom prst="rect">
              <a:avLst/>
            </a:prstGeom>
            <a:noFill/>
            <a:ln>
              <a:noFill/>
            </a:ln>
          </p:spPr>
        </p:pic>
      </p:grpSp>
      <p:grpSp>
        <p:nvGrpSpPr>
          <p:cNvPr id="703" name="Google Shape;703;p99"/>
          <p:cNvGrpSpPr/>
          <p:nvPr/>
        </p:nvGrpSpPr>
        <p:grpSpPr>
          <a:xfrm rot="2700000">
            <a:off x="5564618" y="2758964"/>
            <a:ext cx="2544947" cy="2514166"/>
            <a:chOff x="6241020" y="107091"/>
            <a:chExt cx="2544972" cy="2514190"/>
          </a:xfrm>
        </p:grpSpPr>
        <p:pic>
          <p:nvPicPr>
            <p:cNvPr id="704" name="Google Shape;704;p99"/>
            <p:cNvPicPr preferRelativeResize="0"/>
            <p:nvPr/>
          </p:nvPicPr>
          <p:blipFill>
            <a:blip r:embed="rId4">
              <a:alphaModFix/>
            </a:blip>
            <a:stretch>
              <a:fillRect/>
            </a:stretch>
          </p:blipFill>
          <p:spPr>
            <a:xfrm rot="-2679080">
              <a:off x="6830191" y="258783"/>
              <a:ext cx="1366629" cy="2210805"/>
            </a:xfrm>
            <a:prstGeom prst="rect">
              <a:avLst/>
            </a:prstGeom>
            <a:noFill/>
            <a:ln>
              <a:noFill/>
            </a:ln>
          </p:spPr>
        </p:pic>
        <p:pic>
          <p:nvPicPr>
            <p:cNvPr id="705" name="Google Shape;705;p99"/>
            <p:cNvPicPr preferRelativeResize="0"/>
            <p:nvPr/>
          </p:nvPicPr>
          <p:blipFill rotWithShape="1">
            <a:blip r:embed="rId11">
              <a:alphaModFix/>
            </a:blip>
            <a:srcRect b="2477" l="0" r="0" t="0"/>
            <a:stretch/>
          </p:blipFill>
          <p:spPr>
            <a:xfrm rot="-2700000">
              <a:off x="7138848" y="514442"/>
              <a:ext cx="790404" cy="1669479"/>
            </a:xfrm>
            <a:prstGeom prst="roundRect">
              <a:avLst>
                <a:gd fmla="val 10548" name="adj"/>
              </a:avLst>
            </a:prstGeom>
            <a:noFill/>
            <a:ln>
              <a:noFill/>
            </a:ln>
          </p:spPr>
        </p:pic>
        <p:pic>
          <p:nvPicPr>
            <p:cNvPr id="706" name="Google Shape;706;p99"/>
            <p:cNvPicPr preferRelativeResize="0"/>
            <p:nvPr/>
          </p:nvPicPr>
          <p:blipFill rotWithShape="1">
            <a:blip r:embed="rId7">
              <a:alphaModFix/>
            </a:blip>
            <a:srcRect b="0" l="46778" r="-2848" t="-9878"/>
            <a:stretch/>
          </p:blipFill>
          <p:spPr>
            <a:xfrm rot="-2700000">
              <a:off x="7039732" y="250741"/>
              <a:ext cx="420327" cy="411859"/>
            </a:xfrm>
            <a:prstGeom prst="rect">
              <a:avLst/>
            </a:prstGeom>
            <a:noFill/>
            <a:ln>
              <a:noFill/>
            </a:ln>
          </p:spPr>
        </p:pic>
      </p:grpSp>
      <p:grpSp>
        <p:nvGrpSpPr>
          <p:cNvPr id="707" name="Google Shape;707;p99"/>
          <p:cNvGrpSpPr/>
          <p:nvPr/>
        </p:nvGrpSpPr>
        <p:grpSpPr>
          <a:xfrm>
            <a:off x="8150825" y="4544150"/>
            <a:ext cx="993000" cy="405300"/>
            <a:chOff x="8150825" y="4544150"/>
            <a:chExt cx="993000" cy="405300"/>
          </a:xfrm>
        </p:grpSpPr>
        <p:sp>
          <p:nvSpPr>
            <p:cNvPr id="708" name="Google Shape;708;p99"/>
            <p:cNvSpPr/>
            <p:nvPr/>
          </p:nvSpPr>
          <p:spPr>
            <a:xfrm flipH="1" rot="10800000">
              <a:off x="8150825" y="4544150"/>
              <a:ext cx="993000" cy="405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709" name="Google Shape;709;p99"/>
            <p:cNvPicPr preferRelativeResize="0"/>
            <p:nvPr/>
          </p:nvPicPr>
          <p:blipFill>
            <a:blip r:embed="rId12">
              <a:alphaModFix/>
            </a:blip>
            <a:stretch>
              <a:fillRect/>
            </a:stretch>
          </p:blipFill>
          <p:spPr>
            <a:xfrm>
              <a:off x="8339337" y="4639597"/>
              <a:ext cx="440124" cy="205925"/>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13" name="Shape 713"/>
        <p:cNvGrpSpPr/>
        <p:nvPr/>
      </p:nvGrpSpPr>
      <p:grpSpPr>
        <a:xfrm>
          <a:off x="0" y="0"/>
          <a:ext cx="0" cy="0"/>
          <a:chOff x="0" y="0"/>
          <a:chExt cx="0" cy="0"/>
        </a:xfrm>
      </p:grpSpPr>
      <p:pic>
        <p:nvPicPr>
          <p:cNvPr id="714" name="Google Shape;714;p100"/>
          <p:cNvPicPr preferRelativeResize="0"/>
          <p:nvPr/>
        </p:nvPicPr>
        <p:blipFill rotWithShape="1">
          <a:blip r:embed="rId3">
            <a:alphaModFix/>
          </a:blip>
          <a:srcRect b="4800" l="0" r="0" t="37981"/>
          <a:stretch/>
        </p:blipFill>
        <p:spPr>
          <a:xfrm>
            <a:off x="4598448" y="2058725"/>
            <a:ext cx="1783117" cy="1530737"/>
          </a:xfrm>
          <a:prstGeom prst="rect">
            <a:avLst/>
          </a:prstGeom>
          <a:noFill/>
          <a:ln>
            <a:noFill/>
          </a:ln>
        </p:spPr>
      </p:pic>
      <p:pic>
        <p:nvPicPr>
          <p:cNvPr id="715" name="Google Shape;715;p100"/>
          <p:cNvPicPr preferRelativeResize="0"/>
          <p:nvPr/>
        </p:nvPicPr>
        <p:blipFill rotWithShape="1">
          <a:blip r:embed="rId4">
            <a:alphaModFix/>
          </a:blip>
          <a:srcRect b="21446" l="0" r="0" t="21452"/>
          <a:stretch/>
        </p:blipFill>
        <p:spPr>
          <a:xfrm>
            <a:off x="920375" y="2058725"/>
            <a:ext cx="1783115" cy="1526472"/>
          </a:xfrm>
          <a:prstGeom prst="rect">
            <a:avLst/>
          </a:prstGeom>
          <a:noFill/>
          <a:ln>
            <a:noFill/>
          </a:ln>
        </p:spPr>
      </p:pic>
      <p:pic>
        <p:nvPicPr>
          <p:cNvPr id="716" name="Google Shape;716;p100"/>
          <p:cNvPicPr preferRelativeResize="0"/>
          <p:nvPr/>
        </p:nvPicPr>
        <p:blipFill rotWithShape="1">
          <a:blip r:embed="rId5">
            <a:alphaModFix/>
          </a:blip>
          <a:srcRect b="7096" l="0" r="0" t="7088"/>
          <a:stretch/>
        </p:blipFill>
        <p:spPr>
          <a:xfrm>
            <a:off x="2759414" y="2058725"/>
            <a:ext cx="1783127" cy="1526473"/>
          </a:xfrm>
          <a:prstGeom prst="rect">
            <a:avLst/>
          </a:prstGeom>
          <a:noFill/>
          <a:ln>
            <a:noFill/>
          </a:ln>
        </p:spPr>
      </p:pic>
      <p:pic>
        <p:nvPicPr>
          <p:cNvPr id="717" name="Google Shape;717;p100"/>
          <p:cNvPicPr preferRelativeResize="0"/>
          <p:nvPr/>
        </p:nvPicPr>
        <p:blipFill rotWithShape="1">
          <a:blip r:embed="rId6">
            <a:alphaModFix/>
          </a:blip>
          <a:srcRect b="11972" l="0" r="0" t="30825"/>
          <a:stretch/>
        </p:blipFill>
        <p:spPr>
          <a:xfrm>
            <a:off x="6437581" y="2058725"/>
            <a:ext cx="1783123" cy="1530363"/>
          </a:xfrm>
          <a:prstGeom prst="rect">
            <a:avLst/>
          </a:prstGeom>
          <a:noFill/>
          <a:ln>
            <a:noFill/>
          </a:ln>
        </p:spPr>
      </p:pic>
      <p:sp>
        <p:nvSpPr>
          <p:cNvPr id="718" name="Google Shape;718;p100"/>
          <p:cNvSpPr/>
          <p:nvPr/>
        </p:nvSpPr>
        <p:spPr>
          <a:xfrm>
            <a:off x="922775" y="2066065"/>
            <a:ext cx="1783500" cy="15264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00"/>
          <p:cNvSpPr/>
          <p:nvPr/>
        </p:nvSpPr>
        <p:spPr>
          <a:xfrm>
            <a:off x="2761950" y="2061815"/>
            <a:ext cx="1783500" cy="15306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00"/>
          <p:cNvSpPr/>
          <p:nvPr/>
        </p:nvSpPr>
        <p:spPr>
          <a:xfrm>
            <a:off x="4600975" y="2066140"/>
            <a:ext cx="1783500" cy="15264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00"/>
          <p:cNvSpPr/>
          <p:nvPr/>
        </p:nvSpPr>
        <p:spPr>
          <a:xfrm>
            <a:off x="6440125" y="2058715"/>
            <a:ext cx="1783500" cy="15339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00"/>
          <p:cNvSpPr txBox="1"/>
          <p:nvPr/>
        </p:nvSpPr>
        <p:spPr>
          <a:xfrm>
            <a:off x="834025" y="884575"/>
            <a:ext cx="7607700" cy="1108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lt2"/>
              </a:buClr>
              <a:buSzPts val="1100"/>
              <a:buFont typeface="Arial"/>
              <a:buNone/>
            </a:pPr>
            <a:r>
              <a:rPr lang="en-GB" sz="2500">
                <a:solidFill>
                  <a:schemeClr val="dk2"/>
                </a:solidFill>
                <a:latin typeface="Playfair Display"/>
                <a:ea typeface="Playfair Display"/>
                <a:cs typeface="Playfair Display"/>
                <a:sym typeface="Playfair Display"/>
              </a:rPr>
              <a:t>ADVERTISING</a:t>
            </a:r>
            <a:r>
              <a:rPr lang="en-GB" sz="2500">
                <a:solidFill>
                  <a:schemeClr val="dk2"/>
                </a:solidFill>
                <a:latin typeface="Playfair Display"/>
                <a:ea typeface="Playfair Display"/>
                <a:cs typeface="Playfair Display"/>
                <a:sym typeface="Playfair Display"/>
              </a:rPr>
              <a:t> OPPORTUNITIES</a:t>
            </a:r>
            <a:endParaRPr sz="2500">
              <a:solidFill>
                <a:schemeClr val="dk2"/>
              </a:solidFill>
              <a:latin typeface="Playfair Display"/>
              <a:ea typeface="Playfair Display"/>
              <a:cs typeface="Playfair Display"/>
              <a:sym typeface="Playfair Display"/>
            </a:endParaRPr>
          </a:p>
          <a:p>
            <a:pPr indent="0" lvl="0" marL="0" rtl="0" algn="ctr">
              <a:spcBef>
                <a:spcPts val="0"/>
              </a:spcBef>
              <a:spcAft>
                <a:spcPts val="0"/>
              </a:spcAft>
              <a:buClr>
                <a:schemeClr val="lt2"/>
              </a:buClr>
              <a:buSzPts val="1100"/>
              <a:buFont typeface="Arial"/>
              <a:buNone/>
            </a:pPr>
            <a:r>
              <a:rPr lang="en-GB" sz="1500">
                <a:solidFill>
                  <a:schemeClr val="dk2"/>
                </a:solidFill>
                <a:latin typeface="Playfair Display"/>
                <a:ea typeface="Playfair Display"/>
                <a:cs typeface="Playfair Display"/>
                <a:sym typeface="Playfair Display"/>
              </a:rPr>
              <a:t>REACH OUR PASSIONATE AUDIENCE THROUGH PRINT AND SOCIAL</a:t>
            </a:r>
            <a:endParaRPr sz="1500">
              <a:solidFill>
                <a:schemeClr val="dk2"/>
              </a:solidFill>
              <a:latin typeface="Playfair Display"/>
              <a:ea typeface="Playfair Display"/>
              <a:cs typeface="Playfair Display"/>
              <a:sym typeface="Playfair Display"/>
            </a:endParaRPr>
          </a:p>
          <a:p>
            <a:pPr indent="0" lvl="0" marL="0" rtl="0" algn="ctr">
              <a:spcBef>
                <a:spcPts val="0"/>
              </a:spcBef>
              <a:spcAft>
                <a:spcPts val="0"/>
              </a:spcAft>
              <a:buNone/>
            </a:pPr>
            <a:r>
              <a:t/>
            </a:r>
            <a:endParaRPr sz="3200">
              <a:latin typeface="Playfair Display"/>
              <a:ea typeface="Playfair Display"/>
              <a:cs typeface="Playfair Display"/>
              <a:sym typeface="Playfair Display"/>
            </a:endParaRPr>
          </a:p>
        </p:txBody>
      </p:sp>
      <p:sp>
        <p:nvSpPr>
          <p:cNvPr id="723" name="Google Shape;723;p100"/>
          <p:cNvSpPr txBox="1"/>
          <p:nvPr/>
        </p:nvSpPr>
        <p:spPr>
          <a:xfrm>
            <a:off x="923030" y="2911344"/>
            <a:ext cx="1783500" cy="6927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2"/>
              </a:buClr>
              <a:buSzPts val="1100"/>
              <a:buFont typeface="Arial"/>
              <a:buNone/>
            </a:pPr>
            <a:r>
              <a:rPr lang="en-GB" sz="1000">
                <a:solidFill>
                  <a:srgbClr val="FFFFFF"/>
                </a:solidFill>
                <a:latin typeface="Playfair Display"/>
                <a:ea typeface="Playfair Display"/>
                <a:cs typeface="Playfair Display"/>
                <a:sym typeface="Playfair Display"/>
              </a:rPr>
              <a:t>PAPER WRAPS &amp;</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rPr lang="en-GB" sz="1000">
                <a:solidFill>
                  <a:srgbClr val="FFFFFF"/>
                </a:solidFill>
                <a:latin typeface="Playfair Display"/>
                <a:ea typeface="Playfair Display"/>
                <a:cs typeface="Playfair Display"/>
                <a:sym typeface="Playfair Display"/>
              </a:rPr>
              <a:t>FEATURE DOMINATION</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000">
              <a:solidFill>
                <a:srgbClr val="FFFFFF"/>
              </a:solidFill>
              <a:latin typeface="Playfair Display"/>
              <a:ea typeface="Playfair Display"/>
              <a:cs typeface="Playfair Display"/>
              <a:sym typeface="Playfair Display"/>
            </a:endParaRPr>
          </a:p>
          <a:p>
            <a:pPr indent="0" lvl="0" marL="0" marR="0" rtl="0" algn="ctr">
              <a:lnSpc>
                <a:spcPct val="90000"/>
              </a:lnSpc>
              <a:spcBef>
                <a:spcPts val="0"/>
              </a:spcBef>
              <a:spcAft>
                <a:spcPts val="0"/>
              </a:spcAft>
              <a:buClr>
                <a:srgbClr val="FFFFFF"/>
              </a:buClr>
              <a:buSzPts val="3000"/>
              <a:buFont typeface="Oswald"/>
              <a:buNone/>
            </a:pPr>
            <a:r>
              <a:t/>
            </a:r>
            <a:endParaRPr sz="1000">
              <a:solidFill>
                <a:srgbClr val="FFFFFF"/>
              </a:solidFill>
              <a:latin typeface="Playfair Display"/>
              <a:ea typeface="Playfair Display"/>
              <a:cs typeface="Playfair Display"/>
              <a:sym typeface="Playfair Display"/>
            </a:endParaRPr>
          </a:p>
        </p:txBody>
      </p:sp>
      <p:sp>
        <p:nvSpPr>
          <p:cNvPr id="724" name="Google Shape;724;p100"/>
          <p:cNvSpPr txBox="1"/>
          <p:nvPr/>
        </p:nvSpPr>
        <p:spPr>
          <a:xfrm>
            <a:off x="2761953" y="2911344"/>
            <a:ext cx="1783500" cy="9696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2"/>
              </a:buClr>
              <a:buSzPts val="1100"/>
              <a:buFont typeface="Arial"/>
              <a:buNone/>
            </a:pPr>
            <a:r>
              <a:rPr lang="en-GB" sz="1000">
                <a:solidFill>
                  <a:srgbClr val="FFFFFF"/>
                </a:solidFill>
                <a:latin typeface="Playfair Display"/>
                <a:ea typeface="Playfair Display"/>
                <a:cs typeface="Playfair Display"/>
                <a:sym typeface="Playfair Display"/>
              </a:rPr>
              <a:t>FULL PAGE ADVERTORIALS</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rPr lang="en-GB" sz="1000">
                <a:solidFill>
                  <a:srgbClr val="FFFFFF"/>
                </a:solidFill>
                <a:latin typeface="Playfair Display"/>
                <a:ea typeface="Playfair Display"/>
                <a:cs typeface="Playfair Display"/>
                <a:sym typeface="Playfair Display"/>
              </a:rPr>
              <a:t>&amp;</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rPr lang="en-GB" sz="1000">
                <a:solidFill>
                  <a:srgbClr val="FFFFFF"/>
                </a:solidFill>
                <a:latin typeface="Playfair Display"/>
                <a:ea typeface="Playfair Display"/>
                <a:cs typeface="Playfair Display"/>
                <a:sym typeface="Playfair Display"/>
              </a:rPr>
              <a:t>DOUBLE PAGE SPREAD ADVERTORIALS</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000">
              <a:solidFill>
                <a:srgbClr val="FFFFFF"/>
              </a:solidFill>
              <a:latin typeface="Playfair Display"/>
              <a:ea typeface="Playfair Display"/>
              <a:cs typeface="Playfair Display"/>
              <a:sym typeface="Playfair Display"/>
            </a:endParaRPr>
          </a:p>
          <a:p>
            <a:pPr indent="0" lvl="0" marL="0" marR="0" rtl="0" algn="ctr">
              <a:lnSpc>
                <a:spcPct val="90000"/>
              </a:lnSpc>
              <a:spcBef>
                <a:spcPts val="0"/>
              </a:spcBef>
              <a:spcAft>
                <a:spcPts val="0"/>
              </a:spcAft>
              <a:buClr>
                <a:srgbClr val="FFFFFF"/>
              </a:buClr>
              <a:buSzPts val="3000"/>
              <a:buFont typeface="Oswald"/>
              <a:buNone/>
            </a:pPr>
            <a:r>
              <a:t/>
            </a:r>
            <a:endParaRPr sz="1000">
              <a:solidFill>
                <a:srgbClr val="FFFFFF"/>
              </a:solidFill>
              <a:latin typeface="Playfair Display"/>
              <a:ea typeface="Playfair Display"/>
              <a:cs typeface="Playfair Display"/>
              <a:sym typeface="Playfair Display"/>
            </a:endParaRPr>
          </a:p>
        </p:txBody>
      </p:sp>
      <p:sp>
        <p:nvSpPr>
          <p:cNvPr id="725" name="Google Shape;725;p100"/>
          <p:cNvSpPr txBox="1"/>
          <p:nvPr/>
        </p:nvSpPr>
        <p:spPr>
          <a:xfrm>
            <a:off x="4601127" y="2911344"/>
            <a:ext cx="1783200" cy="9696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2"/>
              </a:buClr>
              <a:buSzPts val="1100"/>
              <a:buFont typeface="Arial"/>
              <a:buNone/>
            </a:pPr>
            <a:r>
              <a:rPr lang="en-GB" sz="1000">
                <a:solidFill>
                  <a:srgbClr val="FFFFFF"/>
                </a:solidFill>
                <a:latin typeface="Playfair Display"/>
                <a:ea typeface="Playfair Display"/>
                <a:cs typeface="Playfair Display"/>
                <a:sym typeface="Playfair Display"/>
              </a:rPr>
              <a:t>HIGH IMPACT DISPLAY AND DOUBLE PAGE SPREADS</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000">
              <a:solidFill>
                <a:srgbClr val="FFFFFF"/>
              </a:solidFill>
              <a:latin typeface="Playfair Display"/>
              <a:ea typeface="Playfair Display"/>
              <a:cs typeface="Playfair Display"/>
              <a:sym typeface="Playfair Display"/>
            </a:endParaRPr>
          </a:p>
          <a:p>
            <a:pPr indent="0" lvl="0" marL="0" marR="0" rtl="0" algn="ctr">
              <a:lnSpc>
                <a:spcPct val="90000"/>
              </a:lnSpc>
              <a:spcBef>
                <a:spcPts val="0"/>
              </a:spcBef>
              <a:spcAft>
                <a:spcPts val="0"/>
              </a:spcAft>
              <a:buClr>
                <a:srgbClr val="FFFFFF"/>
              </a:buClr>
              <a:buSzPts val="3000"/>
              <a:buFont typeface="Oswald"/>
              <a:buNone/>
            </a:pPr>
            <a:r>
              <a:t/>
            </a:r>
            <a:endParaRPr sz="1000">
              <a:solidFill>
                <a:srgbClr val="FFFFFF"/>
              </a:solidFill>
              <a:latin typeface="Playfair Display"/>
              <a:ea typeface="Playfair Display"/>
              <a:cs typeface="Playfair Display"/>
              <a:sym typeface="Playfair Display"/>
            </a:endParaRPr>
          </a:p>
        </p:txBody>
      </p:sp>
      <p:sp>
        <p:nvSpPr>
          <p:cNvPr id="726" name="Google Shape;726;p100"/>
          <p:cNvSpPr txBox="1"/>
          <p:nvPr/>
        </p:nvSpPr>
        <p:spPr>
          <a:xfrm>
            <a:off x="6440260" y="2911344"/>
            <a:ext cx="1783200" cy="692700"/>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lt2"/>
              </a:buClr>
              <a:buSzPts val="1100"/>
              <a:buFont typeface="Arial"/>
              <a:buNone/>
            </a:pPr>
            <a:r>
              <a:rPr lang="en-GB" sz="1000">
                <a:solidFill>
                  <a:srgbClr val="FFFFFF"/>
                </a:solidFill>
                <a:latin typeface="Playfair Display"/>
                <a:ea typeface="Playfair Display"/>
                <a:cs typeface="Playfair Display"/>
                <a:sym typeface="Playfair Display"/>
              </a:rPr>
              <a:t>SOCIAL AMPLIFICATION PACKAGES</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000">
              <a:solidFill>
                <a:srgbClr val="FFFFFF"/>
              </a:solidFill>
              <a:latin typeface="Playfair Display"/>
              <a:ea typeface="Playfair Display"/>
              <a:cs typeface="Playfair Display"/>
              <a:sym typeface="Playfair Display"/>
            </a:endParaRPr>
          </a:p>
          <a:p>
            <a:pPr indent="0" lvl="0" marL="0" rtl="0" algn="ctr">
              <a:lnSpc>
                <a:spcPct val="90000"/>
              </a:lnSpc>
              <a:spcBef>
                <a:spcPts val="0"/>
              </a:spcBef>
              <a:spcAft>
                <a:spcPts val="0"/>
              </a:spcAft>
              <a:buClr>
                <a:schemeClr val="lt2"/>
              </a:buClr>
              <a:buSzPts val="1100"/>
              <a:buFont typeface="Arial"/>
              <a:buNone/>
            </a:pPr>
            <a:r>
              <a:t/>
            </a:r>
            <a:endParaRPr sz="1000">
              <a:solidFill>
                <a:srgbClr val="FFFFFF"/>
              </a:solidFill>
              <a:latin typeface="Playfair Display"/>
              <a:ea typeface="Playfair Display"/>
              <a:cs typeface="Playfair Display"/>
              <a:sym typeface="Playfair Display"/>
            </a:endParaRPr>
          </a:p>
          <a:p>
            <a:pPr indent="0" lvl="0" marL="0" marR="0" rtl="0" algn="ctr">
              <a:lnSpc>
                <a:spcPct val="90000"/>
              </a:lnSpc>
              <a:spcBef>
                <a:spcPts val="0"/>
              </a:spcBef>
              <a:spcAft>
                <a:spcPts val="0"/>
              </a:spcAft>
              <a:buClr>
                <a:srgbClr val="FFFFFF"/>
              </a:buClr>
              <a:buSzPts val="3000"/>
              <a:buFont typeface="Oswald"/>
              <a:buNone/>
            </a:pPr>
            <a:r>
              <a:t/>
            </a:r>
            <a:endParaRPr sz="1000">
              <a:solidFill>
                <a:srgbClr val="FFFFFF"/>
              </a:solidFill>
              <a:latin typeface="Playfair Display"/>
              <a:ea typeface="Playfair Display"/>
              <a:cs typeface="Playfair Display"/>
              <a:sym typeface="Playfair Display"/>
            </a:endParaRPr>
          </a:p>
        </p:txBody>
      </p:sp>
      <p:grpSp>
        <p:nvGrpSpPr>
          <p:cNvPr id="727" name="Google Shape;727;p100"/>
          <p:cNvGrpSpPr/>
          <p:nvPr/>
        </p:nvGrpSpPr>
        <p:grpSpPr>
          <a:xfrm>
            <a:off x="8150825" y="4544150"/>
            <a:ext cx="993000" cy="405300"/>
            <a:chOff x="8150825" y="4544150"/>
            <a:chExt cx="993000" cy="405300"/>
          </a:xfrm>
        </p:grpSpPr>
        <p:sp>
          <p:nvSpPr>
            <p:cNvPr id="728" name="Google Shape;728;p100"/>
            <p:cNvSpPr/>
            <p:nvPr/>
          </p:nvSpPr>
          <p:spPr>
            <a:xfrm flipH="1" rot="10800000">
              <a:off x="8150825" y="4544150"/>
              <a:ext cx="993000" cy="405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729" name="Google Shape;729;p100"/>
            <p:cNvPicPr preferRelativeResize="0"/>
            <p:nvPr/>
          </p:nvPicPr>
          <p:blipFill>
            <a:blip r:embed="rId7">
              <a:alphaModFix/>
            </a:blip>
            <a:stretch>
              <a:fillRect/>
            </a:stretch>
          </p:blipFill>
          <p:spPr>
            <a:xfrm>
              <a:off x="8339337" y="4639597"/>
              <a:ext cx="440124" cy="205925"/>
            </a:xfrm>
            <a:prstGeom prst="rect">
              <a:avLst/>
            </a:prstGeom>
            <a:noFill/>
            <a:ln>
              <a:noFill/>
            </a:ln>
          </p:spPr>
        </p:pic>
      </p:grpSp>
      <p:sp>
        <p:nvSpPr>
          <p:cNvPr id="730" name="Google Shape;730;p100"/>
          <p:cNvSpPr txBox="1"/>
          <p:nvPr/>
        </p:nvSpPr>
        <p:spPr>
          <a:xfrm>
            <a:off x="2580600" y="4164825"/>
            <a:ext cx="3982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500">
                <a:solidFill>
                  <a:srgbClr val="03002C"/>
                </a:solidFill>
                <a:latin typeface="Playfair Display"/>
                <a:ea typeface="Playfair Display"/>
                <a:cs typeface="Playfair Display"/>
                <a:sym typeface="Playfair Display"/>
              </a:rPr>
              <a:t>TO GET INVOLVED, PLEASE CONTACT US</a:t>
            </a:r>
            <a:endParaRPr sz="1500">
              <a:solidFill>
                <a:srgbClr val="03002C"/>
              </a:solidFill>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id="736" name="Google Shape;736;p101"/>
          <p:cNvPicPr preferRelativeResize="0"/>
          <p:nvPr/>
        </p:nvPicPr>
        <p:blipFill rotWithShape="1">
          <a:blip r:embed="rId3">
            <a:alphaModFix/>
          </a:blip>
          <a:srcRect b="2714" l="0" r="0" t="2714"/>
          <a:stretch/>
        </p:blipFill>
        <p:spPr>
          <a:xfrm>
            <a:off x="6013050" y="1345225"/>
            <a:ext cx="2430902" cy="2944799"/>
          </a:xfrm>
          <a:prstGeom prst="rect">
            <a:avLst/>
          </a:prstGeom>
          <a:noFill/>
          <a:ln>
            <a:noFill/>
          </a:ln>
        </p:spPr>
      </p:pic>
      <p:pic>
        <p:nvPicPr>
          <p:cNvPr id="737" name="Google Shape;737;p101"/>
          <p:cNvPicPr preferRelativeResize="0"/>
          <p:nvPr/>
        </p:nvPicPr>
        <p:blipFill rotWithShape="1">
          <a:blip r:embed="rId4">
            <a:alphaModFix/>
          </a:blip>
          <a:srcRect b="6024" l="0" r="0" t="6032"/>
          <a:stretch/>
        </p:blipFill>
        <p:spPr>
          <a:xfrm>
            <a:off x="3357412" y="1345225"/>
            <a:ext cx="2431319" cy="2944799"/>
          </a:xfrm>
          <a:prstGeom prst="rect">
            <a:avLst/>
          </a:prstGeom>
          <a:noFill/>
          <a:ln>
            <a:noFill/>
          </a:ln>
        </p:spPr>
      </p:pic>
      <p:pic>
        <p:nvPicPr>
          <p:cNvPr id="738" name="Google Shape;738;p101"/>
          <p:cNvPicPr preferRelativeResize="0"/>
          <p:nvPr/>
        </p:nvPicPr>
        <p:blipFill rotWithShape="1">
          <a:blip r:embed="rId5">
            <a:alphaModFix/>
          </a:blip>
          <a:srcRect b="0" l="0" r="0" t="19276"/>
          <a:stretch/>
        </p:blipFill>
        <p:spPr>
          <a:xfrm>
            <a:off x="716000" y="1345225"/>
            <a:ext cx="2431348" cy="2944799"/>
          </a:xfrm>
          <a:prstGeom prst="rect">
            <a:avLst/>
          </a:prstGeom>
          <a:noFill/>
          <a:ln>
            <a:noFill/>
          </a:ln>
        </p:spPr>
      </p:pic>
      <p:sp>
        <p:nvSpPr>
          <p:cNvPr id="739" name="Google Shape;739;p101"/>
          <p:cNvSpPr txBox="1"/>
          <p:nvPr/>
        </p:nvSpPr>
        <p:spPr>
          <a:xfrm>
            <a:off x="739400" y="4705600"/>
            <a:ext cx="58647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600">
                <a:solidFill>
                  <a:schemeClr val="dk1"/>
                </a:solidFill>
                <a:latin typeface="Montserrat Light"/>
                <a:ea typeface="Montserrat Light"/>
                <a:cs typeface="Montserrat Light"/>
                <a:sym typeface="Montserrat Light"/>
              </a:rPr>
              <a:t>*All numbers are averages from Future’s 2021 - 2022 campaigns and partnerships in the homes category, £100k+, UK; TGI, April 2024.</a:t>
            </a:r>
            <a:endParaRPr sz="6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600">
              <a:solidFill>
                <a:schemeClr val="accent4"/>
              </a:solidFill>
              <a:latin typeface="Montserrat Light"/>
              <a:ea typeface="Montserrat Light"/>
              <a:cs typeface="Montserrat Light"/>
              <a:sym typeface="Montserrat Light"/>
            </a:endParaRPr>
          </a:p>
          <a:p>
            <a:pPr indent="0" lvl="0" marL="0" rtl="0" algn="l">
              <a:spcBef>
                <a:spcPts val="0"/>
              </a:spcBef>
              <a:spcAft>
                <a:spcPts val="0"/>
              </a:spcAft>
              <a:buNone/>
            </a:pPr>
            <a:r>
              <a:t/>
            </a:r>
            <a:endParaRPr sz="600">
              <a:solidFill>
                <a:schemeClr val="accent4"/>
              </a:solidFill>
              <a:latin typeface="Montserrat Light"/>
              <a:ea typeface="Montserrat Light"/>
              <a:cs typeface="Montserrat Light"/>
              <a:sym typeface="Montserrat Light"/>
            </a:endParaRPr>
          </a:p>
        </p:txBody>
      </p:sp>
      <p:sp>
        <p:nvSpPr>
          <p:cNvPr id="740" name="Google Shape;740;p101"/>
          <p:cNvSpPr/>
          <p:nvPr/>
        </p:nvSpPr>
        <p:spPr>
          <a:xfrm>
            <a:off x="6009900" y="2017425"/>
            <a:ext cx="2437200" cy="22725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01"/>
          <p:cNvSpPr/>
          <p:nvPr/>
        </p:nvSpPr>
        <p:spPr>
          <a:xfrm>
            <a:off x="716011" y="2018968"/>
            <a:ext cx="2430900" cy="22710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01"/>
          <p:cNvSpPr/>
          <p:nvPr/>
        </p:nvSpPr>
        <p:spPr>
          <a:xfrm>
            <a:off x="3355912" y="2018968"/>
            <a:ext cx="2433900" cy="22710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01"/>
          <p:cNvSpPr txBox="1"/>
          <p:nvPr/>
        </p:nvSpPr>
        <p:spPr>
          <a:xfrm>
            <a:off x="716011" y="3115888"/>
            <a:ext cx="2430900" cy="2772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lang="en-GB" sz="1800">
                <a:solidFill>
                  <a:schemeClr val="accent3"/>
                </a:solidFill>
                <a:latin typeface="Playfair Display"/>
                <a:ea typeface="Playfair Display"/>
                <a:cs typeface="Playfair Display"/>
                <a:sym typeface="Playfair Display"/>
              </a:rPr>
              <a:t>HERITAGE &amp; TRUST</a:t>
            </a:r>
            <a:endParaRPr sz="1800">
              <a:solidFill>
                <a:schemeClr val="accent3"/>
              </a:solidFill>
              <a:latin typeface="Playfair Display"/>
              <a:ea typeface="Playfair Display"/>
              <a:cs typeface="Playfair Display"/>
              <a:sym typeface="Playfair Display"/>
            </a:endParaRPr>
          </a:p>
        </p:txBody>
      </p:sp>
      <p:sp>
        <p:nvSpPr>
          <p:cNvPr id="744" name="Google Shape;744;p101"/>
          <p:cNvSpPr txBox="1"/>
          <p:nvPr/>
        </p:nvSpPr>
        <p:spPr>
          <a:xfrm>
            <a:off x="716011" y="3376900"/>
            <a:ext cx="2430900" cy="616500"/>
          </a:xfrm>
          <a:prstGeom prst="rect">
            <a:avLst/>
          </a:prstGeom>
          <a:noFill/>
          <a:ln>
            <a:noFill/>
          </a:ln>
        </p:spPr>
        <p:txBody>
          <a:bodyPr anchorCtr="0" anchor="t" bIns="0" lIns="90000" spcFirstLastPara="1" rIns="90000" wrap="square" tIns="0">
            <a:spAutoFit/>
          </a:bodyPr>
          <a:lstStyle/>
          <a:p>
            <a:pPr indent="0" lvl="0" marL="0" marR="0" rtl="0" algn="ctr">
              <a:lnSpc>
                <a:spcPct val="115000"/>
              </a:lnSpc>
              <a:spcBef>
                <a:spcPts val="0"/>
              </a:spcBef>
              <a:spcAft>
                <a:spcPts val="0"/>
              </a:spcAft>
              <a:buNone/>
            </a:pPr>
            <a:r>
              <a:t/>
            </a:r>
            <a:endParaRPr sz="900">
              <a:solidFill>
                <a:schemeClr val="accent3"/>
              </a:solidFill>
              <a:latin typeface="Montserrat"/>
              <a:ea typeface="Montserrat"/>
              <a:cs typeface="Montserrat"/>
              <a:sym typeface="Montserrat"/>
            </a:endParaRPr>
          </a:p>
          <a:p>
            <a:pPr indent="0" lvl="0" marL="0" marR="0" rtl="0" algn="ctr">
              <a:lnSpc>
                <a:spcPct val="115000"/>
              </a:lnSpc>
              <a:spcBef>
                <a:spcPts val="0"/>
              </a:spcBef>
              <a:spcAft>
                <a:spcPts val="0"/>
              </a:spcAft>
              <a:buNone/>
            </a:pPr>
            <a:r>
              <a:rPr b="1" lang="en-GB" sz="900">
                <a:solidFill>
                  <a:schemeClr val="accent3"/>
                </a:solidFill>
                <a:latin typeface="Montserrat"/>
                <a:ea typeface="Montserrat"/>
                <a:cs typeface="Montserrat"/>
                <a:sym typeface="Montserrat"/>
              </a:rPr>
              <a:t>8 in 10 </a:t>
            </a:r>
            <a:r>
              <a:rPr lang="en-GB" sz="900">
                <a:solidFill>
                  <a:schemeClr val="accent3"/>
                </a:solidFill>
                <a:latin typeface="Montserrat"/>
                <a:ea typeface="Montserrat"/>
                <a:cs typeface="Montserrat"/>
                <a:sym typeface="Montserrat"/>
              </a:rPr>
              <a:t>admit they feel </a:t>
            </a:r>
            <a:r>
              <a:rPr b="1" lang="en-GB" sz="900">
                <a:solidFill>
                  <a:schemeClr val="accent3"/>
                </a:solidFill>
                <a:latin typeface="Montserrat"/>
                <a:ea typeface="Montserrat"/>
                <a:cs typeface="Montserrat"/>
                <a:sym typeface="Montserrat"/>
              </a:rPr>
              <a:t>more positive towards a brand </a:t>
            </a:r>
            <a:r>
              <a:rPr lang="en-GB" sz="900">
                <a:solidFill>
                  <a:schemeClr val="accent3"/>
                </a:solidFill>
                <a:latin typeface="Montserrat"/>
                <a:ea typeface="Montserrat"/>
                <a:cs typeface="Montserrat"/>
                <a:sym typeface="Montserrat"/>
              </a:rPr>
              <a:t>after seeing a </a:t>
            </a:r>
            <a:r>
              <a:rPr b="1" lang="en-GB" sz="900">
                <a:solidFill>
                  <a:schemeClr val="accent3"/>
                </a:solidFill>
                <a:latin typeface="Montserrat"/>
                <a:ea typeface="Montserrat"/>
                <a:cs typeface="Montserrat"/>
                <a:sym typeface="Montserrat"/>
              </a:rPr>
              <a:t>campaign via a Future Homes Title</a:t>
            </a:r>
            <a:endParaRPr b="1" sz="900">
              <a:solidFill>
                <a:schemeClr val="accent3"/>
              </a:solidFill>
              <a:latin typeface="Montserrat"/>
              <a:ea typeface="Montserrat"/>
              <a:cs typeface="Montserrat"/>
              <a:sym typeface="Montserrat"/>
            </a:endParaRPr>
          </a:p>
        </p:txBody>
      </p:sp>
      <p:sp>
        <p:nvSpPr>
          <p:cNvPr id="745" name="Google Shape;745;p101"/>
          <p:cNvSpPr txBox="1"/>
          <p:nvPr/>
        </p:nvSpPr>
        <p:spPr>
          <a:xfrm>
            <a:off x="5946712" y="3376900"/>
            <a:ext cx="2433900" cy="935100"/>
          </a:xfrm>
          <a:prstGeom prst="rect">
            <a:avLst/>
          </a:prstGeom>
          <a:noFill/>
          <a:ln>
            <a:noFill/>
          </a:ln>
        </p:spPr>
        <p:txBody>
          <a:bodyPr anchorCtr="0" anchor="t" bIns="0" lIns="90000" spcFirstLastPara="1" rIns="90000" wrap="square" tIns="0">
            <a:spAutoFit/>
          </a:bodyPr>
          <a:lstStyle/>
          <a:p>
            <a:pPr indent="0" lvl="0" marL="0" marR="0" rtl="0" algn="ctr">
              <a:lnSpc>
                <a:spcPct val="115000"/>
              </a:lnSpc>
              <a:spcBef>
                <a:spcPts val="0"/>
              </a:spcBef>
              <a:spcAft>
                <a:spcPts val="0"/>
              </a:spcAft>
              <a:buNone/>
            </a:pPr>
            <a:r>
              <a:t/>
            </a:r>
            <a:endParaRPr sz="900">
              <a:solidFill>
                <a:schemeClr val="accent3"/>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GB" sz="900">
                <a:solidFill>
                  <a:schemeClr val="accent3"/>
                </a:solidFill>
                <a:latin typeface="Montserrat"/>
                <a:ea typeface="Montserrat"/>
                <a:cs typeface="Montserrat"/>
                <a:sym typeface="Montserrat"/>
              </a:rPr>
              <a:t>1 in 3</a:t>
            </a:r>
            <a:r>
              <a:rPr lang="en-GB" sz="900">
                <a:solidFill>
                  <a:schemeClr val="accent3"/>
                </a:solidFill>
                <a:latin typeface="Montserrat"/>
                <a:ea typeface="Montserrat"/>
                <a:cs typeface="Montserrat"/>
                <a:sym typeface="Montserrat"/>
              </a:rPr>
              <a:t> people who saw a campaign through Future Homes titles, </a:t>
            </a:r>
            <a:r>
              <a:rPr b="1" lang="en-GB" sz="900">
                <a:solidFill>
                  <a:schemeClr val="accent3"/>
                </a:solidFill>
                <a:latin typeface="Montserrat"/>
                <a:ea typeface="Montserrat"/>
                <a:cs typeface="Montserrat"/>
                <a:sym typeface="Montserrat"/>
              </a:rPr>
              <a:t>bought the product as a direct result.</a:t>
            </a:r>
            <a:endParaRPr b="1" sz="900">
              <a:solidFill>
                <a:schemeClr val="accent3"/>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900">
              <a:solidFill>
                <a:schemeClr val="accent3"/>
              </a:solidFill>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sz="900">
              <a:solidFill>
                <a:schemeClr val="accent3"/>
              </a:solidFill>
              <a:latin typeface="Montserrat"/>
              <a:ea typeface="Montserrat"/>
              <a:cs typeface="Montserrat"/>
              <a:sym typeface="Montserrat"/>
            </a:endParaRPr>
          </a:p>
        </p:txBody>
      </p:sp>
      <p:sp>
        <p:nvSpPr>
          <p:cNvPr id="746" name="Google Shape;746;p101"/>
          <p:cNvSpPr txBox="1"/>
          <p:nvPr/>
        </p:nvSpPr>
        <p:spPr>
          <a:xfrm>
            <a:off x="6022912" y="3115888"/>
            <a:ext cx="2433900" cy="2772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lang="en-GB" sz="1800">
                <a:solidFill>
                  <a:schemeClr val="accent3"/>
                </a:solidFill>
                <a:latin typeface="Playfair Display"/>
                <a:ea typeface="Playfair Display"/>
                <a:cs typeface="Playfair Display"/>
                <a:sym typeface="Playfair Display"/>
              </a:rPr>
              <a:t>ACTION</a:t>
            </a:r>
            <a:endParaRPr sz="1800">
              <a:solidFill>
                <a:schemeClr val="accent3"/>
              </a:solidFill>
              <a:latin typeface="Playfair Display"/>
              <a:ea typeface="Playfair Display"/>
              <a:cs typeface="Playfair Display"/>
              <a:sym typeface="Playfair Display"/>
            </a:endParaRPr>
          </a:p>
        </p:txBody>
      </p:sp>
      <p:sp>
        <p:nvSpPr>
          <p:cNvPr id="747" name="Google Shape;747;p101"/>
          <p:cNvSpPr txBox="1"/>
          <p:nvPr/>
        </p:nvSpPr>
        <p:spPr>
          <a:xfrm>
            <a:off x="3342900" y="3376900"/>
            <a:ext cx="2437200" cy="935100"/>
          </a:xfrm>
          <a:prstGeom prst="rect">
            <a:avLst/>
          </a:prstGeom>
          <a:noFill/>
          <a:ln>
            <a:noFill/>
          </a:ln>
        </p:spPr>
        <p:txBody>
          <a:bodyPr anchorCtr="0" anchor="t" bIns="0" lIns="90000" spcFirstLastPara="1" rIns="90000" wrap="square" tIns="0">
            <a:spAutoFit/>
          </a:bodyPr>
          <a:lstStyle/>
          <a:p>
            <a:pPr indent="0" lvl="0" marL="0" marR="0" rtl="0" algn="ctr">
              <a:lnSpc>
                <a:spcPct val="115000"/>
              </a:lnSpc>
              <a:spcBef>
                <a:spcPts val="0"/>
              </a:spcBef>
              <a:spcAft>
                <a:spcPts val="0"/>
              </a:spcAft>
              <a:buNone/>
            </a:pPr>
            <a:r>
              <a:t/>
            </a:r>
            <a:endParaRPr sz="900">
              <a:solidFill>
                <a:schemeClr val="accent3"/>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GB" sz="900">
                <a:solidFill>
                  <a:schemeClr val="accent3"/>
                </a:solidFill>
                <a:latin typeface="Montserrat"/>
                <a:ea typeface="Montserrat"/>
                <a:cs typeface="Montserrat"/>
                <a:sym typeface="Montserrat"/>
              </a:rPr>
              <a:t>4X more likely</a:t>
            </a:r>
            <a:r>
              <a:rPr lang="en-GB" sz="900">
                <a:solidFill>
                  <a:schemeClr val="accent3"/>
                </a:solidFill>
                <a:latin typeface="Montserrat"/>
                <a:ea typeface="Montserrat"/>
                <a:cs typeface="Montserrat"/>
                <a:sym typeface="Montserrat"/>
              </a:rPr>
              <a:t> than the UK average to find </a:t>
            </a:r>
            <a:r>
              <a:rPr b="1" lang="en-GB" sz="900">
                <a:solidFill>
                  <a:schemeClr val="accent3"/>
                </a:solidFill>
                <a:latin typeface="Montserrat"/>
                <a:ea typeface="Montserrat"/>
                <a:cs typeface="Montserrat"/>
                <a:sym typeface="Montserrat"/>
              </a:rPr>
              <a:t>magazine adverts</a:t>
            </a:r>
            <a:r>
              <a:rPr lang="en-GB" sz="900">
                <a:solidFill>
                  <a:schemeClr val="accent3"/>
                </a:solidFill>
                <a:latin typeface="Montserrat"/>
                <a:ea typeface="Montserrat"/>
                <a:cs typeface="Montserrat"/>
                <a:sym typeface="Montserrat"/>
              </a:rPr>
              <a:t> the most helpful in </a:t>
            </a:r>
            <a:r>
              <a:rPr b="1" lang="en-GB" sz="900">
                <a:solidFill>
                  <a:schemeClr val="accent3"/>
                </a:solidFill>
                <a:latin typeface="Montserrat"/>
                <a:ea typeface="Montserrat"/>
                <a:cs typeface="Montserrat"/>
                <a:sym typeface="Montserrat"/>
              </a:rPr>
              <a:t>aiding purchasing decision</a:t>
            </a:r>
            <a:r>
              <a:rPr lang="en-GB" sz="900">
                <a:solidFill>
                  <a:schemeClr val="accent3"/>
                </a:solidFill>
                <a:latin typeface="Montserrat"/>
                <a:ea typeface="Montserrat"/>
                <a:cs typeface="Montserrat"/>
                <a:sym typeface="Montserrat"/>
              </a:rPr>
              <a:t> </a:t>
            </a:r>
            <a:endParaRPr sz="900">
              <a:solidFill>
                <a:schemeClr val="accent3"/>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900">
              <a:solidFill>
                <a:schemeClr val="accent3"/>
              </a:solidFill>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sz="900">
              <a:solidFill>
                <a:schemeClr val="accent3"/>
              </a:solidFill>
              <a:latin typeface="Montserrat"/>
              <a:ea typeface="Montserrat"/>
              <a:cs typeface="Montserrat"/>
              <a:sym typeface="Montserrat"/>
            </a:endParaRPr>
          </a:p>
        </p:txBody>
      </p:sp>
      <p:sp>
        <p:nvSpPr>
          <p:cNvPr id="748" name="Google Shape;748;p101"/>
          <p:cNvSpPr txBox="1"/>
          <p:nvPr/>
        </p:nvSpPr>
        <p:spPr>
          <a:xfrm>
            <a:off x="3366525" y="3115900"/>
            <a:ext cx="2413500" cy="2772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lang="en-GB" sz="1800">
                <a:solidFill>
                  <a:schemeClr val="accent3"/>
                </a:solidFill>
                <a:latin typeface="Playfair Display"/>
                <a:ea typeface="Playfair Display"/>
                <a:cs typeface="Playfair Display"/>
                <a:sym typeface="Playfair Display"/>
              </a:rPr>
              <a:t>INTENT</a:t>
            </a:r>
            <a:endParaRPr sz="1800">
              <a:solidFill>
                <a:schemeClr val="accent3"/>
              </a:solidFill>
              <a:latin typeface="Playfair Display"/>
              <a:ea typeface="Playfair Display"/>
              <a:cs typeface="Playfair Display"/>
              <a:sym typeface="Playfair Display"/>
            </a:endParaRPr>
          </a:p>
        </p:txBody>
      </p:sp>
      <p:sp>
        <p:nvSpPr>
          <p:cNvPr id="749" name="Google Shape;749;p101"/>
          <p:cNvSpPr txBox="1"/>
          <p:nvPr/>
        </p:nvSpPr>
        <p:spPr>
          <a:xfrm>
            <a:off x="681150" y="673637"/>
            <a:ext cx="7781700" cy="3603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GB" sz="2600">
                <a:solidFill>
                  <a:srgbClr val="050504"/>
                </a:solidFill>
                <a:latin typeface="Playfair Display"/>
                <a:ea typeface="Playfair Display"/>
                <a:cs typeface="Playfair Display"/>
                <a:sym typeface="Playfair Display"/>
              </a:rPr>
              <a:t>WHY PARTNER WITH PERIOD LIVING?</a:t>
            </a:r>
            <a:endParaRPr sz="2600">
              <a:solidFill>
                <a:srgbClr val="050504"/>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102"/>
          <p:cNvPicPr preferRelativeResize="0"/>
          <p:nvPr/>
        </p:nvPicPr>
        <p:blipFill rotWithShape="1">
          <a:blip r:embed="rId3">
            <a:alphaModFix/>
          </a:blip>
          <a:srcRect b="31366" l="0" r="0" t="31366"/>
          <a:stretch/>
        </p:blipFill>
        <p:spPr>
          <a:xfrm>
            <a:off x="-61925" y="0"/>
            <a:ext cx="9206024" cy="5143501"/>
          </a:xfrm>
          <a:prstGeom prst="rect">
            <a:avLst/>
          </a:prstGeom>
          <a:noFill/>
          <a:ln>
            <a:noFill/>
          </a:ln>
        </p:spPr>
      </p:pic>
      <p:sp>
        <p:nvSpPr>
          <p:cNvPr id="755" name="Google Shape;755;p102"/>
          <p:cNvSpPr/>
          <p:nvPr/>
        </p:nvSpPr>
        <p:spPr>
          <a:xfrm>
            <a:off x="342000" y="1039650"/>
            <a:ext cx="1260000" cy="165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756" name="Google Shape;756;p102"/>
          <p:cNvSpPr/>
          <p:nvPr/>
        </p:nvSpPr>
        <p:spPr>
          <a:xfrm>
            <a:off x="1782000" y="1039651"/>
            <a:ext cx="1260000" cy="165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02"/>
          <p:cNvSpPr/>
          <p:nvPr/>
        </p:nvSpPr>
        <p:spPr>
          <a:xfrm>
            <a:off x="3222000" y="1039651"/>
            <a:ext cx="1260000" cy="165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02"/>
          <p:cNvSpPr/>
          <p:nvPr/>
        </p:nvSpPr>
        <p:spPr>
          <a:xfrm>
            <a:off x="4662000" y="1039651"/>
            <a:ext cx="1260000" cy="165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02"/>
          <p:cNvSpPr/>
          <p:nvPr/>
        </p:nvSpPr>
        <p:spPr>
          <a:xfrm>
            <a:off x="6102000" y="1039651"/>
            <a:ext cx="1260000" cy="165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02"/>
          <p:cNvSpPr txBox="1"/>
          <p:nvPr/>
        </p:nvSpPr>
        <p:spPr>
          <a:xfrm>
            <a:off x="1782000" y="1115851"/>
            <a:ext cx="1260000" cy="1062000"/>
          </a:xfrm>
          <a:prstGeom prst="rect">
            <a:avLst/>
          </a:prstGeom>
          <a:noFill/>
          <a:ln>
            <a:noFill/>
          </a:ln>
        </p:spPr>
        <p:txBody>
          <a:bodyPr anchorCtr="0" anchor="t" bIns="0" lIns="54000" spcFirstLastPara="1" rIns="54000" wrap="square" tIns="0">
            <a:spAutoFit/>
          </a:bodyPr>
          <a:lstStyle/>
          <a:p>
            <a:pPr indent="0" lvl="0" marL="144000" rtl="0" algn="l">
              <a:lnSpc>
                <a:spcPct val="100000"/>
              </a:lnSpc>
              <a:spcBef>
                <a:spcPts val="400"/>
              </a:spcBef>
              <a:spcAft>
                <a:spcPts val="0"/>
              </a:spcAft>
              <a:buNone/>
            </a:pPr>
            <a:r>
              <a:rPr b="1" lang="en-GB" sz="700">
                <a:solidFill>
                  <a:srgbClr val="03002C"/>
                </a:solidFill>
                <a:latin typeface="Montserrat"/>
                <a:ea typeface="Montserrat"/>
                <a:cs typeface="Montserrat"/>
                <a:sym typeface="Montserrat"/>
              </a:rPr>
              <a:t>       Christmas</a:t>
            </a:r>
            <a:endParaRPr b="1" sz="700">
              <a:solidFill>
                <a:srgbClr val="03002C"/>
              </a:solidFill>
              <a:latin typeface="Montserrat"/>
              <a:ea typeface="Montserrat"/>
              <a:cs typeface="Montserrat"/>
              <a:sym typeface="Montserrat"/>
            </a:endParaRPr>
          </a:p>
          <a:p>
            <a:pPr indent="0" lvl="0" marL="144000" rtl="0" algn="l">
              <a:lnSpc>
                <a:spcPct val="100000"/>
              </a:lnSpc>
              <a:spcBef>
                <a:spcPts val="400"/>
              </a:spcBef>
              <a:spcAft>
                <a:spcPts val="0"/>
              </a:spcAft>
              <a:buNone/>
            </a:pPr>
            <a:r>
              <a:t/>
            </a:r>
            <a:endParaRPr b="1"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Dining Room styling</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Wood burners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Festive decorating </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Gift guide</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rgbClr val="03002C"/>
              </a:buClr>
              <a:buSzPts val="700"/>
              <a:buFont typeface="Montserrat"/>
              <a:buChar char="●"/>
            </a:pPr>
            <a:r>
              <a:rPr b="1" lang="en-GB" sz="700">
                <a:solidFill>
                  <a:srgbClr val="03002C"/>
                </a:solidFill>
                <a:latin typeface="Montserrat"/>
                <a:ea typeface="Montserrat"/>
                <a:cs typeface="Montserrat"/>
                <a:sym typeface="Montserrat"/>
              </a:rPr>
              <a:t>Supplement TBC</a:t>
            </a:r>
            <a:endParaRPr b="1" sz="700">
              <a:solidFill>
                <a:srgbClr val="03002C"/>
              </a:solidFill>
              <a:latin typeface="Montserrat"/>
              <a:ea typeface="Montserrat"/>
              <a:cs typeface="Montserrat"/>
              <a:sym typeface="Montserrat"/>
            </a:endParaRPr>
          </a:p>
        </p:txBody>
      </p:sp>
      <p:sp>
        <p:nvSpPr>
          <p:cNvPr id="761" name="Google Shape;761;p102"/>
          <p:cNvSpPr txBox="1"/>
          <p:nvPr/>
        </p:nvSpPr>
        <p:spPr>
          <a:xfrm>
            <a:off x="3222000" y="1115858"/>
            <a:ext cx="1260000" cy="1010700"/>
          </a:xfrm>
          <a:prstGeom prst="rect">
            <a:avLst/>
          </a:prstGeom>
          <a:noFill/>
          <a:ln>
            <a:noFill/>
          </a:ln>
        </p:spPr>
        <p:txBody>
          <a:bodyPr anchorCtr="0" anchor="t" bIns="0" lIns="54000" spcFirstLastPara="1" rIns="54000" wrap="square" tIns="0">
            <a:spAutoFit/>
          </a:bodyPr>
          <a:lstStyle/>
          <a:p>
            <a:pPr indent="0" lvl="0" marL="0" rtl="0" algn="l">
              <a:lnSpc>
                <a:spcPct val="100000"/>
              </a:lnSpc>
              <a:spcBef>
                <a:spcPts val="400"/>
              </a:spcBef>
              <a:spcAft>
                <a:spcPts val="0"/>
              </a:spcAft>
              <a:buNone/>
            </a:pPr>
            <a:r>
              <a:rPr lang="en-GB" sz="700">
                <a:solidFill>
                  <a:srgbClr val="03002C"/>
                </a:solidFill>
                <a:latin typeface="Montserrat"/>
                <a:ea typeface="Montserrat"/>
                <a:cs typeface="Montserrat"/>
                <a:sym typeface="Montserrat"/>
              </a:rPr>
              <a:t>     </a:t>
            </a:r>
            <a:r>
              <a:rPr b="1" lang="en-GB" sz="700">
                <a:solidFill>
                  <a:srgbClr val="03002C"/>
                </a:solidFill>
                <a:latin typeface="Montserrat"/>
                <a:ea typeface="Montserrat"/>
                <a:cs typeface="Montserrat"/>
                <a:sym typeface="Montserrat"/>
              </a:rPr>
              <a:t>          New Year</a:t>
            </a:r>
            <a:endParaRPr b="1" sz="700">
              <a:solidFill>
                <a:srgbClr val="03002C"/>
              </a:solidFill>
              <a:latin typeface="Montserrat"/>
              <a:ea typeface="Montserrat"/>
              <a:cs typeface="Montserrat"/>
              <a:sym typeface="Montserrat"/>
            </a:endParaRPr>
          </a:p>
          <a:p>
            <a:pPr indent="0" lvl="0" marL="0" rtl="0" algn="l">
              <a:lnSpc>
                <a:spcPct val="100000"/>
              </a:lnSpc>
              <a:spcBef>
                <a:spcPts val="400"/>
              </a:spcBef>
              <a:spcAft>
                <a:spcPts val="0"/>
              </a:spcAft>
              <a:buNone/>
            </a:pPr>
            <a:r>
              <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New deco trends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Sustainable home</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Lighting</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Loft conversions &amp; Extensions</a:t>
            </a:r>
            <a:endParaRPr sz="700">
              <a:solidFill>
                <a:srgbClr val="03002C"/>
              </a:solidFill>
              <a:latin typeface="Montserrat"/>
              <a:ea typeface="Montserrat"/>
              <a:cs typeface="Montserrat"/>
              <a:sym typeface="Montserrat"/>
            </a:endParaRPr>
          </a:p>
        </p:txBody>
      </p:sp>
      <p:sp>
        <p:nvSpPr>
          <p:cNvPr id="762" name="Google Shape;762;p102"/>
          <p:cNvSpPr txBox="1"/>
          <p:nvPr/>
        </p:nvSpPr>
        <p:spPr>
          <a:xfrm>
            <a:off x="4662000" y="1115851"/>
            <a:ext cx="1260000" cy="744000"/>
          </a:xfrm>
          <a:prstGeom prst="rect">
            <a:avLst/>
          </a:prstGeom>
          <a:noFill/>
          <a:ln>
            <a:noFill/>
          </a:ln>
        </p:spPr>
        <p:txBody>
          <a:bodyPr anchorCtr="0" anchor="t" bIns="0" lIns="54000" spcFirstLastPara="1" rIns="54000" wrap="square" tIns="0">
            <a:spAutoFit/>
          </a:bodyPr>
          <a:lstStyle/>
          <a:p>
            <a:pPr indent="0" lvl="0" marL="144000" rtl="0" algn="l">
              <a:lnSpc>
                <a:spcPct val="100000"/>
              </a:lnSpc>
              <a:spcBef>
                <a:spcPts val="400"/>
              </a:spcBef>
              <a:spcAft>
                <a:spcPts val="0"/>
              </a:spcAft>
              <a:buNone/>
            </a:pPr>
            <a:r>
              <a:rPr b="1" lang="en-GB" sz="700">
                <a:solidFill>
                  <a:srgbClr val="03002C"/>
                </a:solidFill>
                <a:latin typeface="Montserrat"/>
                <a:ea typeface="Montserrat"/>
                <a:cs typeface="Montserrat"/>
                <a:sym typeface="Montserrat"/>
              </a:rPr>
              <a:t>Love your home</a:t>
            </a:r>
            <a:endParaRPr b="1" sz="700">
              <a:solidFill>
                <a:srgbClr val="03002C"/>
              </a:solidFill>
              <a:latin typeface="Montserrat"/>
              <a:ea typeface="Montserrat"/>
              <a:cs typeface="Montserrat"/>
              <a:sym typeface="Montserrat"/>
            </a:endParaRPr>
          </a:p>
          <a:p>
            <a:pPr indent="0" lvl="0" marL="144000" rtl="0" algn="l">
              <a:lnSpc>
                <a:spcPct val="100000"/>
              </a:lnSpc>
              <a:spcBef>
                <a:spcPts val="400"/>
              </a:spcBef>
              <a:spcAft>
                <a:spcPts val="0"/>
              </a:spcAft>
              <a:buNone/>
            </a:pPr>
            <a:r>
              <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Upholstery</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Beds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Kitchens</a:t>
            </a:r>
            <a:endParaRPr sz="700">
              <a:solidFill>
                <a:srgbClr val="03002C"/>
              </a:solidFill>
              <a:latin typeface="Montserrat"/>
              <a:ea typeface="Montserrat"/>
              <a:cs typeface="Montserrat"/>
              <a:sym typeface="Montserrat"/>
            </a:endParaRPr>
          </a:p>
        </p:txBody>
      </p:sp>
      <p:sp>
        <p:nvSpPr>
          <p:cNvPr id="763" name="Google Shape;763;p102"/>
          <p:cNvSpPr txBox="1"/>
          <p:nvPr/>
        </p:nvSpPr>
        <p:spPr>
          <a:xfrm>
            <a:off x="6102000" y="1115851"/>
            <a:ext cx="1260000" cy="744000"/>
          </a:xfrm>
          <a:prstGeom prst="rect">
            <a:avLst/>
          </a:prstGeom>
          <a:noFill/>
          <a:ln>
            <a:noFill/>
          </a:ln>
        </p:spPr>
        <p:txBody>
          <a:bodyPr anchorCtr="0" anchor="t" bIns="0" lIns="54000" spcFirstLastPara="1" rIns="54000" wrap="square" tIns="0">
            <a:spAutoFit/>
          </a:bodyPr>
          <a:lstStyle/>
          <a:p>
            <a:pPr indent="0" lvl="0" marL="0" rtl="0" algn="l">
              <a:lnSpc>
                <a:spcPct val="100000"/>
              </a:lnSpc>
              <a:spcBef>
                <a:spcPts val="400"/>
              </a:spcBef>
              <a:spcAft>
                <a:spcPts val="0"/>
              </a:spcAft>
              <a:buNone/>
            </a:pPr>
            <a:r>
              <a:rPr b="1" lang="en-GB" sz="700">
                <a:solidFill>
                  <a:srgbClr val="03002C"/>
                </a:solidFill>
                <a:latin typeface="Montserrat"/>
                <a:ea typeface="Montserrat"/>
                <a:cs typeface="Montserrat"/>
                <a:sym typeface="Montserrat"/>
              </a:rPr>
              <a:t>          Spring clean</a:t>
            </a:r>
            <a:endParaRPr b="1" sz="700">
              <a:solidFill>
                <a:srgbClr val="03002C"/>
              </a:solidFill>
              <a:latin typeface="Montserrat"/>
              <a:ea typeface="Montserrat"/>
              <a:cs typeface="Montserrat"/>
              <a:sym typeface="Montserrat"/>
            </a:endParaRPr>
          </a:p>
          <a:p>
            <a:pPr indent="0" lvl="0" marL="0" rtl="0" algn="l">
              <a:lnSpc>
                <a:spcPct val="100000"/>
              </a:lnSpc>
              <a:spcBef>
                <a:spcPts val="400"/>
              </a:spcBef>
              <a:spcAft>
                <a:spcPts val="0"/>
              </a:spcAft>
              <a:buNone/>
            </a:pPr>
            <a:r>
              <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Wetrooms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Torage </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Flooring</a:t>
            </a:r>
            <a:endParaRPr sz="700">
              <a:solidFill>
                <a:srgbClr val="03002C"/>
              </a:solidFill>
              <a:latin typeface="Montserrat"/>
              <a:ea typeface="Montserrat"/>
              <a:cs typeface="Montserrat"/>
              <a:sym typeface="Montserrat"/>
            </a:endParaRPr>
          </a:p>
        </p:txBody>
      </p:sp>
      <p:graphicFrame>
        <p:nvGraphicFramePr>
          <p:cNvPr id="764" name="Google Shape;764;p102"/>
          <p:cNvGraphicFramePr/>
          <p:nvPr/>
        </p:nvGraphicFramePr>
        <p:xfrm>
          <a:off x="342000" y="738688"/>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NOV 23</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OCT 23</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765" name="Google Shape;765;p102"/>
          <p:cNvGraphicFramePr/>
          <p:nvPr/>
        </p:nvGraphicFramePr>
        <p:xfrm>
          <a:off x="1782000" y="738688"/>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DEC 23</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NOV 23</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766" name="Google Shape;766;p102"/>
          <p:cNvGraphicFramePr/>
          <p:nvPr/>
        </p:nvGraphicFramePr>
        <p:xfrm>
          <a:off x="3222000" y="738688"/>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JAN 24</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DEC 23</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767" name="Google Shape;767;p102"/>
          <p:cNvGraphicFramePr/>
          <p:nvPr/>
        </p:nvGraphicFramePr>
        <p:xfrm>
          <a:off x="4662000" y="738688"/>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FEB 24</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JAN  24</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768" name="Google Shape;768;p102"/>
          <p:cNvGraphicFramePr/>
          <p:nvPr/>
        </p:nvGraphicFramePr>
        <p:xfrm>
          <a:off x="6102000" y="738688"/>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MAR 24</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FEB  24</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769" name="Google Shape;769;p102"/>
          <p:cNvGraphicFramePr/>
          <p:nvPr/>
        </p:nvGraphicFramePr>
        <p:xfrm>
          <a:off x="7542000" y="738688"/>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APR 24</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MAR 24</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770" name="Google Shape;770;p102"/>
          <p:cNvGraphicFramePr/>
          <p:nvPr/>
        </p:nvGraphicFramePr>
        <p:xfrm>
          <a:off x="341994" y="2768451"/>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MAY 24</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APR 24</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771" name="Google Shape;771;p102"/>
          <p:cNvGraphicFramePr/>
          <p:nvPr/>
        </p:nvGraphicFramePr>
        <p:xfrm>
          <a:off x="1782000" y="2768451"/>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JUN 24</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MAY  24</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sp>
        <p:nvSpPr>
          <p:cNvPr id="772" name="Google Shape;772;p102"/>
          <p:cNvSpPr/>
          <p:nvPr/>
        </p:nvSpPr>
        <p:spPr>
          <a:xfrm>
            <a:off x="7542000" y="1039651"/>
            <a:ext cx="1260000" cy="165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02"/>
          <p:cNvSpPr/>
          <p:nvPr/>
        </p:nvSpPr>
        <p:spPr>
          <a:xfrm>
            <a:off x="342023" y="3069401"/>
            <a:ext cx="12600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02"/>
          <p:cNvSpPr/>
          <p:nvPr/>
        </p:nvSpPr>
        <p:spPr>
          <a:xfrm>
            <a:off x="1782000" y="3069401"/>
            <a:ext cx="12600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75" name="Google Shape;775;p102"/>
          <p:cNvGraphicFramePr/>
          <p:nvPr/>
        </p:nvGraphicFramePr>
        <p:xfrm>
          <a:off x="3222000" y="2768451"/>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JUL 24</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JUN 24</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776" name="Google Shape;776;p102"/>
          <p:cNvGraphicFramePr/>
          <p:nvPr/>
        </p:nvGraphicFramePr>
        <p:xfrm>
          <a:off x="4662000" y="2768451"/>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AUG 24</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JUL 24</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777" name="Google Shape;777;p102"/>
          <p:cNvGraphicFramePr/>
          <p:nvPr/>
        </p:nvGraphicFramePr>
        <p:xfrm>
          <a:off x="6102000" y="2768451"/>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SEP 24</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AUG 24</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graphicFrame>
        <p:nvGraphicFramePr>
          <p:cNvPr id="778" name="Google Shape;778;p102"/>
          <p:cNvGraphicFramePr/>
          <p:nvPr/>
        </p:nvGraphicFramePr>
        <p:xfrm>
          <a:off x="7542000" y="2768451"/>
          <a:ext cx="3000000" cy="3000000"/>
        </p:xfrm>
        <a:graphic>
          <a:graphicData uri="http://schemas.openxmlformats.org/drawingml/2006/table">
            <a:tbl>
              <a:tblPr>
                <a:noFill/>
                <a:tableStyleId>{F706299E-6384-4F57-91E3-86EC1743E9A1}</a:tableStyleId>
              </a:tblPr>
              <a:tblGrid>
                <a:gridCol w="1260000"/>
              </a:tblGrid>
              <a:tr h="156075">
                <a:tc>
                  <a:txBody>
                    <a:bodyPr/>
                    <a:lstStyle/>
                    <a:p>
                      <a:pPr indent="0" lvl="0" marL="0" rtl="0" algn="ctr">
                        <a:lnSpc>
                          <a:spcPct val="115000"/>
                        </a:lnSpc>
                        <a:spcBef>
                          <a:spcPts val="0"/>
                        </a:spcBef>
                        <a:spcAft>
                          <a:spcPts val="0"/>
                        </a:spcAft>
                        <a:buNone/>
                      </a:pPr>
                      <a:r>
                        <a:rPr b="1" lang="en-GB" sz="800">
                          <a:solidFill>
                            <a:srgbClr val="6A6451"/>
                          </a:solidFill>
                          <a:latin typeface="Montserrat"/>
                          <a:ea typeface="Montserrat"/>
                          <a:cs typeface="Montserrat"/>
                          <a:sym typeface="Montserrat"/>
                        </a:rPr>
                        <a:t>OCT 24</a:t>
                      </a:r>
                      <a:endParaRPr b="1" sz="800">
                        <a:solidFill>
                          <a:srgbClr val="6A6451"/>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9500">
                      <a:solidFill>
                        <a:srgbClr val="CCCCCC">
                          <a:alpha val="0"/>
                        </a:srgbClr>
                      </a:solidFill>
                      <a:prstDash val="solid"/>
                      <a:round/>
                      <a:headEnd len="sm" w="sm" type="none"/>
                      <a:tailEnd len="sm" w="sm" type="none"/>
                    </a:lnB>
                    <a:solidFill>
                      <a:srgbClr val="EDEAE1"/>
                    </a:solidFill>
                  </a:tcPr>
                </a:tc>
              </a:tr>
              <a:tr h="144875">
                <a:tc>
                  <a:txBody>
                    <a:bodyPr/>
                    <a:lstStyle/>
                    <a:p>
                      <a:pPr indent="0" lvl="0" marL="0" rtl="0" algn="ctr">
                        <a:lnSpc>
                          <a:spcPct val="115000"/>
                        </a:lnSpc>
                        <a:spcBef>
                          <a:spcPts val="0"/>
                        </a:spcBef>
                        <a:spcAft>
                          <a:spcPts val="0"/>
                        </a:spcAft>
                        <a:buNone/>
                      </a:pPr>
                      <a:r>
                        <a:rPr b="1" lang="en-GB" sz="800">
                          <a:solidFill>
                            <a:srgbClr val="FFFFFF"/>
                          </a:solidFill>
                          <a:latin typeface="Montserrat"/>
                          <a:ea typeface="Montserrat"/>
                          <a:cs typeface="Montserrat"/>
                          <a:sym typeface="Montserrat"/>
                        </a:rPr>
                        <a:t>SEP 24</a:t>
                      </a:r>
                      <a:endParaRPr b="1" sz="800">
                        <a:solidFill>
                          <a:srgbClr val="FFFFFF"/>
                        </a:solidFill>
                        <a:latin typeface="Montserrat"/>
                        <a:ea typeface="Montserrat"/>
                        <a:cs typeface="Montserrat"/>
                        <a:sym typeface="Montserrat"/>
                      </a:endParaRPr>
                    </a:p>
                  </a:txBody>
                  <a:tcPr marT="0" marB="0" marR="0" marL="0" anchor="ctr">
                    <a:lnL cap="flat" cmpd="sng" w="9500">
                      <a:solidFill>
                        <a:srgbClr val="CCCCCC">
                          <a:alpha val="0"/>
                        </a:srgbClr>
                      </a:solidFill>
                      <a:prstDash val="solid"/>
                      <a:round/>
                      <a:headEnd len="sm" w="sm" type="none"/>
                      <a:tailEnd len="sm" w="sm" type="none"/>
                    </a:lnL>
                    <a:lnR cap="flat" cmpd="sng" w="9500">
                      <a:solidFill>
                        <a:srgbClr val="CCCCCC">
                          <a:alpha val="0"/>
                        </a:srgbClr>
                      </a:solidFill>
                      <a:prstDash val="solid"/>
                      <a:round/>
                      <a:headEnd len="sm" w="sm" type="none"/>
                      <a:tailEnd len="sm" w="sm" type="none"/>
                    </a:lnR>
                    <a:lnT cap="flat" cmpd="sng" w="9500">
                      <a:solidFill>
                        <a:srgbClr val="CCCCCC">
                          <a:alpha val="0"/>
                        </a:srgbClr>
                      </a:solidFill>
                      <a:prstDash val="solid"/>
                      <a:round/>
                      <a:headEnd len="sm" w="sm" type="none"/>
                      <a:tailEnd len="sm" w="sm" type="none"/>
                    </a:lnT>
                    <a:lnB cap="flat" cmpd="sng" w="28550">
                      <a:solidFill>
                        <a:srgbClr val="A49D89">
                          <a:alpha val="0"/>
                        </a:srgbClr>
                      </a:solidFill>
                      <a:prstDash val="solid"/>
                      <a:round/>
                      <a:headEnd len="sm" w="sm" type="none"/>
                      <a:tailEnd len="sm" w="sm" type="none"/>
                    </a:lnB>
                    <a:solidFill>
                      <a:srgbClr val="6A6451"/>
                    </a:solidFill>
                  </a:tcPr>
                </a:tc>
              </a:tr>
            </a:tbl>
          </a:graphicData>
        </a:graphic>
      </p:graphicFrame>
      <p:sp>
        <p:nvSpPr>
          <p:cNvPr id="779" name="Google Shape;779;p102"/>
          <p:cNvSpPr/>
          <p:nvPr/>
        </p:nvSpPr>
        <p:spPr>
          <a:xfrm>
            <a:off x="3222000" y="3069401"/>
            <a:ext cx="12600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02"/>
          <p:cNvSpPr/>
          <p:nvPr/>
        </p:nvSpPr>
        <p:spPr>
          <a:xfrm>
            <a:off x="4662000" y="3069401"/>
            <a:ext cx="12600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02"/>
          <p:cNvSpPr/>
          <p:nvPr/>
        </p:nvSpPr>
        <p:spPr>
          <a:xfrm>
            <a:off x="6102000" y="3069401"/>
            <a:ext cx="1260000" cy="111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02"/>
          <p:cNvSpPr/>
          <p:nvPr/>
        </p:nvSpPr>
        <p:spPr>
          <a:xfrm>
            <a:off x="7542000" y="3069400"/>
            <a:ext cx="1260000" cy="1113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02"/>
          <p:cNvSpPr txBox="1"/>
          <p:nvPr/>
        </p:nvSpPr>
        <p:spPr>
          <a:xfrm>
            <a:off x="7542000" y="1116776"/>
            <a:ext cx="1260000" cy="1010700"/>
          </a:xfrm>
          <a:prstGeom prst="rect">
            <a:avLst/>
          </a:prstGeom>
          <a:noFill/>
          <a:ln>
            <a:noFill/>
          </a:ln>
        </p:spPr>
        <p:txBody>
          <a:bodyPr anchorCtr="0" anchor="t" bIns="0" lIns="54000" spcFirstLastPara="1" rIns="54000" wrap="square" tIns="0">
            <a:spAutoFit/>
          </a:bodyPr>
          <a:lstStyle/>
          <a:p>
            <a:pPr indent="0" lvl="0" marL="144000" rtl="0" algn="l">
              <a:lnSpc>
                <a:spcPct val="100000"/>
              </a:lnSpc>
              <a:spcBef>
                <a:spcPts val="400"/>
              </a:spcBef>
              <a:spcAft>
                <a:spcPts val="0"/>
              </a:spcAft>
              <a:buNone/>
            </a:pPr>
            <a:r>
              <a:rPr b="1" lang="en-GB" sz="700">
                <a:solidFill>
                  <a:srgbClr val="03002C"/>
                </a:solidFill>
                <a:latin typeface="Montserrat"/>
                <a:ea typeface="Montserrat"/>
                <a:cs typeface="Montserrat"/>
                <a:sym typeface="Montserrat"/>
              </a:rPr>
              <a:t>     Let in light</a:t>
            </a:r>
            <a:endParaRPr b="1" sz="700">
              <a:solidFill>
                <a:srgbClr val="03002C"/>
              </a:solidFill>
              <a:latin typeface="Montserrat"/>
              <a:ea typeface="Montserrat"/>
              <a:cs typeface="Montserrat"/>
              <a:sym typeface="Montserrat"/>
            </a:endParaRPr>
          </a:p>
          <a:p>
            <a:pPr indent="0" lvl="0" marL="144000" rtl="0" algn="l">
              <a:lnSpc>
                <a:spcPct val="100000"/>
              </a:lnSpc>
              <a:spcBef>
                <a:spcPts val="400"/>
              </a:spcBef>
              <a:spcAft>
                <a:spcPts val="0"/>
              </a:spcAft>
              <a:buNone/>
            </a:pPr>
            <a:r>
              <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Gardens rooms &amp; Conservatories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Spring Deco</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Windows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Shutters &amp; Blinds</a:t>
            </a:r>
            <a:endParaRPr sz="700">
              <a:solidFill>
                <a:srgbClr val="03002C"/>
              </a:solidFill>
              <a:latin typeface="Montserrat"/>
              <a:ea typeface="Montserrat"/>
              <a:cs typeface="Montserrat"/>
              <a:sym typeface="Montserrat"/>
            </a:endParaRPr>
          </a:p>
        </p:txBody>
      </p:sp>
      <p:sp>
        <p:nvSpPr>
          <p:cNvPr id="784" name="Google Shape;784;p102"/>
          <p:cNvSpPr txBox="1"/>
          <p:nvPr/>
        </p:nvSpPr>
        <p:spPr>
          <a:xfrm>
            <a:off x="342013" y="3145601"/>
            <a:ext cx="1260000" cy="744000"/>
          </a:xfrm>
          <a:prstGeom prst="rect">
            <a:avLst/>
          </a:prstGeom>
          <a:noFill/>
          <a:ln>
            <a:noFill/>
          </a:ln>
        </p:spPr>
        <p:txBody>
          <a:bodyPr anchorCtr="0" anchor="t" bIns="0" lIns="54000" spcFirstLastPara="1" rIns="54000" wrap="square" tIns="0">
            <a:spAutoFit/>
          </a:bodyPr>
          <a:lstStyle/>
          <a:p>
            <a:pPr indent="0" lvl="0" marL="0" rtl="0" algn="l">
              <a:lnSpc>
                <a:spcPct val="100000"/>
              </a:lnSpc>
              <a:spcBef>
                <a:spcPts val="400"/>
              </a:spcBef>
              <a:spcAft>
                <a:spcPts val="0"/>
              </a:spcAft>
              <a:buNone/>
            </a:pPr>
            <a:r>
              <a:rPr b="1" lang="en-GB" sz="700">
                <a:solidFill>
                  <a:srgbClr val="03002C"/>
                </a:solidFill>
                <a:latin typeface="Montserrat"/>
                <a:ea typeface="Montserrat"/>
                <a:cs typeface="Montserrat"/>
                <a:sym typeface="Montserrat"/>
              </a:rPr>
              <a:t>       Colourful home</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Wall tiles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Paint inspiration</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Living room</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Print &amp; pattern</a:t>
            </a:r>
            <a:endParaRPr sz="700">
              <a:solidFill>
                <a:srgbClr val="03002C"/>
              </a:solidFill>
              <a:latin typeface="Montserrat"/>
              <a:ea typeface="Montserrat"/>
              <a:cs typeface="Montserrat"/>
              <a:sym typeface="Montserrat"/>
            </a:endParaRPr>
          </a:p>
        </p:txBody>
      </p:sp>
      <p:sp>
        <p:nvSpPr>
          <p:cNvPr id="785" name="Google Shape;785;p102"/>
          <p:cNvSpPr txBox="1"/>
          <p:nvPr/>
        </p:nvSpPr>
        <p:spPr>
          <a:xfrm>
            <a:off x="1782000" y="3145801"/>
            <a:ext cx="1260000" cy="851700"/>
          </a:xfrm>
          <a:prstGeom prst="rect">
            <a:avLst/>
          </a:prstGeom>
          <a:noFill/>
          <a:ln>
            <a:noFill/>
          </a:ln>
        </p:spPr>
        <p:txBody>
          <a:bodyPr anchorCtr="0" anchor="t" bIns="0" lIns="54000" spcFirstLastPara="1" rIns="54000" wrap="square" tIns="0">
            <a:spAutoFit/>
          </a:bodyPr>
          <a:lstStyle/>
          <a:p>
            <a:pPr indent="0" lvl="0" marL="0" rtl="0" algn="l">
              <a:lnSpc>
                <a:spcPct val="100000"/>
              </a:lnSpc>
              <a:spcBef>
                <a:spcPts val="400"/>
              </a:spcBef>
              <a:spcAft>
                <a:spcPts val="0"/>
              </a:spcAft>
              <a:buNone/>
            </a:pPr>
            <a:r>
              <a:rPr lang="en-GB" sz="700">
                <a:solidFill>
                  <a:srgbClr val="03002C"/>
                </a:solidFill>
                <a:latin typeface="Montserrat"/>
                <a:ea typeface="Montserrat"/>
                <a:cs typeface="Montserrat"/>
                <a:sym typeface="Montserrat"/>
              </a:rPr>
              <a:t> </a:t>
            </a:r>
            <a:r>
              <a:rPr b="1" lang="en-GB" sz="700">
                <a:solidFill>
                  <a:srgbClr val="03002C"/>
                </a:solidFill>
                <a:latin typeface="Montserrat"/>
                <a:ea typeface="Montserrat"/>
                <a:cs typeface="Montserrat"/>
                <a:sym typeface="Montserrat"/>
              </a:rPr>
              <a:t>           Outdoor living</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Greenhouses / Garden Buildings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Wallpaper focus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Doors </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Patios</a:t>
            </a:r>
            <a:endParaRPr sz="700">
              <a:solidFill>
                <a:srgbClr val="03002C"/>
              </a:solidFill>
              <a:latin typeface="Montserrat"/>
              <a:ea typeface="Montserrat"/>
              <a:cs typeface="Montserrat"/>
              <a:sym typeface="Montserrat"/>
            </a:endParaRPr>
          </a:p>
        </p:txBody>
      </p:sp>
      <p:sp>
        <p:nvSpPr>
          <p:cNvPr id="786" name="Google Shape;786;p102"/>
          <p:cNvSpPr txBox="1"/>
          <p:nvPr/>
        </p:nvSpPr>
        <p:spPr>
          <a:xfrm>
            <a:off x="3222000" y="3145801"/>
            <a:ext cx="1260000" cy="585000"/>
          </a:xfrm>
          <a:prstGeom prst="rect">
            <a:avLst/>
          </a:prstGeom>
          <a:noFill/>
          <a:ln>
            <a:noFill/>
          </a:ln>
        </p:spPr>
        <p:txBody>
          <a:bodyPr anchorCtr="0" anchor="t" bIns="0" lIns="54000" spcFirstLastPara="1" rIns="54000" wrap="square" tIns="0">
            <a:spAutoFit/>
          </a:bodyPr>
          <a:lstStyle/>
          <a:p>
            <a:pPr indent="0" lvl="0" marL="0" rtl="0" algn="l">
              <a:lnSpc>
                <a:spcPct val="100000"/>
              </a:lnSpc>
              <a:spcBef>
                <a:spcPts val="400"/>
              </a:spcBef>
              <a:spcAft>
                <a:spcPts val="0"/>
              </a:spcAft>
              <a:buNone/>
            </a:pPr>
            <a:r>
              <a:rPr b="1" lang="en-GB" sz="700">
                <a:solidFill>
                  <a:srgbClr val="03002C"/>
                </a:solidFill>
                <a:latin typeface="Montserrat"/>
                <a:ea typeface="Montserrat"/>
                <a:cs typeface="Montserrat"/>
                <a:sym typeface="Montserrat"/>
              </a:rPr>
              <a:t>       Summer revamp</a:t>
            </a:r>
            <a:endParaRPr b="1"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Bathrooms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Hallways / staircases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Garden boundaries</a:t>
            </a:r>
            <a:endParaRPr sz="700">
              <a:solidFill>
                <a:srgbClr val="03002C"/>
              </a:solidFill>
              <a:latin typeface="Montserrat"/>
              <a:ea typeface="Montserrat"/>
              <a:cs typeface="Montserrat"/>
              <a:sym typeface="Montserrat"/>
            </a:endParaRPr>
          </a:p>
        </p:txBody>
      </p:sp>
      <p:sp>
        <p:nvSpPr>
          <p:cNvPr id="787" name="Google Shape;787;p102"/>
          <p:cNvSpPr txBox="1"/>
          <p:nvPr/>
        </p:nvSpPr>
        <p:spPr>
          <a:xfrm>
            <a:off x="6102000" y="3145601"/>
            <a:ext cx="1260000" cy="585000"/>
          </a:xfrm>
          <a:prstGeom prst="rect">
            <a:avLst/>
          </a:prstGeom>
          <a:noFill/>
          <a:ln>
            <a:noFill/>
          </a:ln>
        </p:spPr>
        <p:txBody>
          <a:bodyPr anchorCtr="0" anchor="t" bIns="0" lIns="54000" spcFirstLastPara="1" rIns="54000" wrap="square" tIns="0">
            <a:spAutoFit/>
          </a:bodyPr>
          <a:lstStyle/>
          <a:p>
            <a:pPr indent="0" lvl="0" marL="0" rtl="0" algn="l">
              <a:lnSpc>
                <a:spcPct val="100000"/>
              </a:lnSpc>
              <a:spcBef>
                <a:spcPts val="400"/>
              </a:spcBef>
              <a:spcAft>
                <a:spcPts val="0"/>
              </a:spcAft>
              <a:buNone/>
            </a:pPr>
            <a:r>
              <a:rPr b="1" lang="en-GB" sz="700">
                <a:solidFill>
                  <a:srgbClr val="03002C"/>
                </a:solidFill>
                <a:latin typeface="Montserrat"/>
                <a:ea typeface="Montserrat"/>
                <a:cs typeface="Montserrat"/>
                <a:sym typeface="Montserrat"/>
              </a:rPr>
              <a:t>        Organised home</a:t>
            </a:r>
            <a:endParaRPr b="1"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Home office / Library</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Potted shed ideas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Floor tiles</a:t>
            </a:r>
            <a:endParaRPr sz="700">
              <a:solidFill>
                <a:srgbClr val="03002C"/>
              </a:solidFill>
              <a:latin typeface="Montserrat"/>
              <a:ea typeface="Montserrat"/>
              <a:cs typeface="Montserrat"/>
              <a:sym typeface="Montserrat"/>
            </a:endParaRPr>
          </a:p>
        </p:txBody>
      </p:sp>
      <p:sp>
        <p:nvSpPr>
          <p:cNvPr id="788" name="Google Shape;788;p102"/>
          <p:cNvSpPr txBox="1"/>
          <p:nvPr/>
        </p:nvSpPr>
        <p:spPr>
          <a:xfrm>
            <a:off x="7542000" y="3145601"/>
            <a:ext cx="1260000" cy="585000"/>
          </a:xfrm>
          <a:prstGeom prst="rect">
            <a:avLst/>
          </a:prstGeom>
          <a:noFill/>
          <a:ln>
            <a:noFill/>
          </a:ln>
        </p:spPr>
        <p:txBody>
          <a:bodyPr anchorCtr="0" anchor="t" bIns="0" lIns="54000" spcFirstLastPara="1" rIns="54000" wrap="square" tIns="0">
            <a:spAutoFit/>
          </a:bodyPr>
          <a:lstStyle/>
          <a:p>
            <a:pPr indent="0" lvl="0" marL="0" rtl="0" algn="l">
              <a:lnSpc>
                <a:spcPct val="100000"/>
              </a:lnSpc>
              <a:spcBef>
                <a:spcPts val="400"/>
              </a:spcBef>
              <a:spcAft>
                <a:spcPts val="0"/>
              </a:spcAft>
              <a:buNone/>
            </a:pPr>
            <a:r>
              <a:rPr b="1" lang="en-GB" sz="700">
                <a:solidFill>
                  <a:srgbClr val="03002C"/>
                </a:solidFill>
                <a:latin typeface="Montserrat"/>
                <a:ea typeface="Montserrat"/>
                <a:cs typeface="Montserrat"/>
                <a:sym typeface="Montserrat"/>
              </a:rPr>
              <a:t>      Autumn loving</a:t>
            </a:r>
            <a:endParaRPr b="1"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Bedrooms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Curtains/Blinds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Baths &amp; Basins</a:t>
            </a:r>
            <a:endParaRPr sz="700">
              <a:solidFill>
                <a:srgbClr val="03002C"/>
              </a:solidFill>
              <a:latin typeface="Montserrat"/>
              <a:ea typeface="Montserrat"/>
              <a:cs typeface="Montserrat"/>
              <a:sym typeface="Montserrat"/>
            </a:endParaRPr>
          </a:p>
        </p:txBody>
      </p:sp>
      <p:sp>
        <p:nvSpPr>
          <p:cNvPr id="789" name="Google Shape;789;p102"/>
          <p:cNvSpPr txBox="1"/>
          <p:nvPr/>
        </p:nvSpPr>
        <p:spPr>
          <a:xfrm>
            <a:off x="4662000" y="3145601"/>
            <a:ext cx="1260000" cy="744000"/>
          </a:xfrm>
          <a:prstGeom prst="rect">
            <a:avLst/>
          </a:prstGeom>
          <a:noFill/>
          <a:ln>
            <a:noFill/>
          </a:ln>
        </p:spPr>
        <p:txBody>
          <a:bodyPr anchorCtr="0" anchor="t" bIns="0" lIns="54000" spcFirstLastPara="1" rIns="54000" wrap="square" tIns="0">
            <a:spAutoFit/>
          </a:bodyPr>
          <a:lstStyle/>
          <a:p>
            <a:pPr indent="0" lvl="0" marL="0" rtl="0" algn="l">
              <a:lnSpc>
                <a:spcPct val="100000"/>
              </a:lnSpc>
              <a:spcBef>
                <a:spcPts val="400"/>
              </a:spcBef>
              <a:spcAft>
                <a:spcPts val="0"/>
              </a:spcAft>
              <a:buNone/>
            </a:pPr>
            <a:r>
              <a:rPr b="1" lang="en-GB" sz="700">
                <a:solidFill>
                  <a:srgbClr val="03002C"/>
                </a:solidFill>
                <a:latin typeface="Montserrat"/>
                <a:ea typeface="Montserrat"/>
                <a:cs typeface="Montserrat"/>
                <a:sym typeface="Montserrat"/>
              </a:rPr>
              <a:t>       Coastal dreams</a:t>
            </a:r>
            <a:endParaRPr b="1"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Coastal Deco</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Outdoor furniture</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Pantries / Larders</a:t>
            </a:r>
            <a:endParaRPr sz="700">
              <a:solidFill>
                <a:srgbClr val="03002C"/>
              </a:solidFill>
              <a:latin typeface="Montserrat"/>
              <a:ea typeface="Montserrat"/>
              <a:cs typeface="Montserrat"/>
              <a:sym typeface="Montserrat"/>
            </a:endParaRPr>
          </a:p>
          <a:p>
            <a:pPr indent="-98450" lvl="0" marL="144000" rtl="0" algn="l">
              <a:lnSpc>
                <a:spcPct val="100000"/>
              </a:lnSpc>
              <a:spcBef>
                <a:spcPts val="400"/>
              </a:spcBef>
              <a:spcAft>
                <a:spcPts val="0"/>
              </a:spcAft>
              <a:buClr>
                <a:schemeClr val="lt1"/>
              </a:buClr>
              <a:buSzPts val="700"/>
              <a:buFont typeface="Montserrat"/>
              <a:buChar char="●"/>
            </a:pPr>
            <a:r>
              <a:rPr lang="en-GB" sz="700">
                <a:solidFill>
                  <a:srgbClr val="03002C"/>
                </a:solidFill>
                <a:latin typeface="Montserrat"/>
                <a:ea typeface="Montserrat"/>
                <a:cs typeface="Montserrat"/>
                <a:sym typeface="Montserrat"/>
              </a:rPr>
              <a:t>Outdoor Lighting</a:t>
            </a:r>
            <a:endParaRPr sz="700">
              <a:solidFill>
                <a:srgbClr val="03002C"/>
              </a:solidFill>
              <a:latin typeface="Montserrat"/>
              <a:ea typeface="Montserrat"/>
              <a:cs typeface="Montserrat"/>
              <a:sym typeface="Montserrat"/>
            </a:endParaRPr>
          </a:p>
        </p:txBody>
      </p:sp>
      <p:pic>
        <p:nvPicPr>
          <p:cNvPr id="790" name="Google Shape;790;p102"/>
          <p:cNvPicPr preferRelativeResize="0"/>
          <p:nvPr/>
        </p:nvPicPr>
        <p:blipFill>
          <a:blip r:embed="rId4">
            <a:alphaModFix/>
          </a:blip>
          <a:stretch>
            <a:fillRect/>
          </a:stretch>
        </p:blipFill>
        <p:spPr>
          <a:xfrm>
            <a:off x="8396725" y="4744775"/>
            <a:ext cx="527062" cy="246600"/>
          </a:xfrm>
          <a:prstGeom prst="rect">
            <a:avLst/>
          </a:prstGeom>
          <a:noFill/>
          <a:ln>
            <a:noFill/>
          </a:ln>
        </p:spPr>
      </p:pic>
      <p:sp>
        <p:nvSpPr>
          <p:cNvPr id="791" name="Google Shape;791;p102"/>
          <p:cNvSpPr txBox="1"/>
          <p:nvPr/>
        </p:nvSpPr>
        <p:spPr>
          <a:xfrm>
            <a:off x="50" y="4825800"/>
            <a:ext cx="453600" cy="237600"/>
          </a:xfrm>
          <a:prstGeom prst="rect">
            <a:avLst/>
          </a:prstGeom>
          <a:noFill/>
          <a:ln>
            <a:noFill/>
          </a:ln>
        </p:spPr>
        <p:txBody>
          <a:bodyPr anchorCtr="0" anchor="t" bIns="68575" lIns="68575" spcFirstLastPara="1" rIns="68575" wrap="square" tIns="68575">
            <a:noAutofit/>
          </a:bodyPr>
          <a:lstStyle/>
          <a:p>
            <a:pPr indent="0" lvl="0" marL="0" rtl="0" algn="ctr">
              <a:lnSpc>
                <a:spcPct val="140000"/>
              </a:lnSpc>
              <a:spcBef>
                <a:spcPts val="0"/>
              </a:spcBef>
              <a:spcAft>
                <a:spcPts val="0"/>
              </a:spcAft>
              <a:buNone/>
            </a:pPr>
            <a:fld id="{00000000-1234-1234-1234-123412341234}" type="slidenum">
              <a:rPr b="1" lang="en-GB" sz="800">
                <a:solidFill>
                  <a:schemeClr val="accent3"/>
                </a:solidFill>
                <a:latin typeface="Montserrat"/>
                <a:ea typeface="Montserrat"/>
                <a:cs typeface="Montserrat"/>
                <a:sym typeface="Montserrat"/>
              </a:rPr>
              <a:t>‹#›</a:t>
            </a:fld>
            <a:endParaRPr sz="800">
              <a:solidFill>
                <a:schemeClr val="accent3"/>
              </a:solidFill>
            </a:endParaRPr>
          </a:p>
        </p:txBody>
      </p:sp>
      <p:sp>
        <p:nvSpPr>
          <p:cNvPr id="792" name="Google Shape;792;p102"/>
          <p:cNvSpPr/>
          <p:nvPr/>
        </p:nvSpPr>
        <p:spPr>
          <a:xfrm>
            <a:off x="4300" y="-11572"/>
            <a:ext cx="9139800" cy="656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02"/>
          <p:cNvSpPr txBox="1"/>
          <p:nvPr>
            <p:ph type="title"/>
          </p:nvPr>
        </p:nvSpPr>
        <p:spPr>
          <a:xfrm>
            <a:off x="4378093" y="245050"/>
            <a:ext cx="2598000" cy="2154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lang="en-GB" sz="1400">
                <a:solidFill>
                  <a:schemeClr val="accent3"/>
                </a:solidFill>
              </a:rPr>
              <a:t>CONTENT CALENDAR 2024</a:t>
            </a:r>
            <a:endParaRPr sz="1400">
              <a:solidFill>
                <a:schemeClr val="accent3"/>
              </a:solidFill>
            </a:endParaRPr>
          </a:p>
        </p:txBody>
      </p:sp>
      <p:cxnSp>
        <p:nvCxnSpPr>
          <p:cNvPr id="794" name="Google Shape;794;p102"/>
          <p:cNvCxnSpPr/>
          <p:nvPr/>
        </p:nvCxnSpPr>
        <p:spPr>
          <a:xfrm>
            <a:off x="4069800" y="191375"/>
            <a:ext cx="0" cy="337800"/>
          </a:xfrm>
          <a:prstGeom prst="straightConnector1">
            <a:avLst/>
          </a:prstGeom>
          <a:noFill/>
          <a:ln cap="flat" cmpd="sng" w="19050">
            <a:solidFill>
              <a:srgbClr val="FFFFFF"/>
            </a:solidFill>
            <a:prstDash val="solid"/>
            <a:round/>
            <a:headEnd len="med" w="med" type="none"/>
            <a:tailEnd len="med" w="med" type="none"/>
          </a:ln>
        </p:spPr>
      </p:cxnSp>
      <p:pic>
        <p:nvPicPr>
          <p:cNvPr id="795" name="Google Shape;795;p102"/>
          <p:cNvPicPr preferRelativeResize="0"/>
          <p:nvPr/>
        </p:nvPicPr>
        <p:blipFill>
          <a:blip r:embed="rId5">
            <a:alphaModFix/>
          </a:blip>
          <a:stretch>
            <a:fillRect/>
          </a:stretch>
        </p:blipFill>
        <p:spPr>
          <a:xfrm>
            <a:off x="2531625" y="221593"/>
            <a:ext cx="1286700" cy="208381"/>
          </a:xfrm>
          <a:prstGeom prst="rect">
            <a:avLst/>
          </a:prstGeom>
          <a:noFill/>
          <a:ln>
            <a:noFill/>
          </a:ln>
        </p:spPr>
      </p:pic>
      <p:grpSp>
        <p:nvGrpSpPr>
          <p:cNvPr id="796" name="Google Shape;796;p102"/>
          <p:cNvGrpSpPr/>
          <p:nvPr/>
        </p:nvGrpSpPr>
        <p:grpSpPr>
          <a:xfrm>
            <a:off x="3177150" y="4476275"/>
            <a:ext cx="2789700" cy="268500"/>
            <a:chOff x="3186498" y="4476275"/>
            <a:chExt cx="2789700" cy="268500"/>
          </a:xfrm>
        </p:grpSpPr>
        <p:sp>
          <p:nvSpPr>
            <p:cNvPr id="797" name="Google Shape;797;p102"/>
            <p:cNvSpPr/>
            <p:nvPr/>
          </p:nvSpPr>
          <p:spPr>
            <a:xfrm>
              <a:off x="3186498" y="4476275"/>
              <a:ext cx="2789700" cy="26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02"/>
            <p:cNvSpPr txBox="1"/>
            <p:nvPr/>
          </p:nvSpPr>
          <p:spPr>
            <a:xfrm>
              <a:off x="3808048" y="4556675"/>
              <a:ext cx="5211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700">
                  <a:latin typeface="Montserrat Medium"/>
                  <a:ea typeface="Montserrat Medium"/>
                  <a:cs typeface="Montserrat Medium"/>
                  <a:sym typeface="Montserrat Medium"/>
                </a:rPr>
                <a:t>Cover Date</a:t>
              </a:r>
              <a:endParaRPr sz="700">
                <a:latin typeface="Montserrat Medium"/>
                <a:ea typeface="Montserrat Medium"/>
                <a:cs typeface="Montserrat Medium"/>
                <a:sym typeface="Montserrat Medium"/>
              </a:endParaRPr>
            </a:p>
          </p:txBody>
        </p:sp>
        <p:sp>
          <p:nvSpPr>
            <p:cNvPr id="799" name="Google Shape;799;p102"/>
            <p:cNvSpPr txBox="1"/>
            <p:nvPr/>
          </p:nvSpPr>
          <p:spPr>
            <a:xfrm>
              <a:off x="4819693" y="4556675"/>
              <a:ext cx="6909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700">
                  <a:latin typeface="Montserrat Medium"/>
                  <a:ea typeface="Montserrat Medium"/>
                  <a:cs typeface="Montserrat Medium"/>
                  <a:sym typeface="Montserrat Medium"/>
                </a:rPr>
                <a:t>Month On Sale</a:t>
              </a:r>
              <a:endParaRPr sz="700">
                <a:latin typeface="Montserrat Medium"/>
                <a:ea typeface="Montserrat Medium"/>
                <a:cs typeface="Montserrat Medium"/>
                <a:sym typeface="Montserrat Medium"/>
              </a:endParaRPr>
            </a:p>
          </p:txBody>
        </p:sp>
        <p:sp>
          <p:nvSpPr>
            <p:cNvPr id="800" name="Google Shape;800;p102"/>
            <p:cNvSpPr/>
            <p:nvPr/>
          </p:nvSpPr>
          <p:spPr>
            <a:xfrm>
              <a:off x="3625623" y="4556725"/>
              <a:ext cx="108000" cy="108000"/>
            </a:xfrm>
            <a:prstGeom prst="rect">
              <a:avLst/>
            </a:prstGeom>
            <a:solidFill>
              <a:srgbClr val="EDEA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02"/>
            <p:cNvSpPr/>
            <p:nvPr/>
          </p:nvSpPr>
          <p:spPr>
            <a:xfrm>
              <a:off x="4630023" y="4556725"/>
              <a:ext cx="108000" cy="108000"/>
            </a:xfrm>
            <a:prstGeom prst="rect">
              <a:avLst/>
            </a:prstGeom>
            <a:solidFill>
              <a:srgbClr val="6A64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2" name="Google Shape;802;p102"/>
          <p:cNvSpPr txBox="1"/>
          <p:nvPr/>
        </p:nvSpPr>
        <p:spPr>
          <a:xfrm>
            <a:off x="389200" y="1122700"/>
            <a:ext cx="1212900" cy="1449000"/>
          </a:xfrm>
          <a:prstGeom prst="rect">
            <a:avLst/>
          </a:prstGeom>
          <a:noFill/>
          <a:ln>
            <a:noFill/>
          </a:ln>
        </p:spPr>
        <p:txBody>
          <a:bodyPr anchorCtr="0" anchor="t" bIns="91425" lIns="91425" spcFirstLastPara="1" rIns="91425" wrap="square" tIns="91425">
            <a:noAutofit/>
          </a:bodyPr>
          <a:lstStyle/>
          <a:p>
            <a:pPr indent="-98450" lvl="0" marL="144000" rtl="0" algn="l">
              <a:spcBef>
                <a:spcPts val="400"/>
              </a:spcBef>
              <a:spcAft>
                <a:spcPts val="0"/>
              </a:spcAft>
              <a:buClr>
                <a:schemeClr val="lt1"/>
              </a:buClr>
              <a:buSzPts val="700"/>
              <a:buFont typeface="Montserrat"/>
              <a:buChar char="●"/>
            </a:pPr>
            <a:r>
              <a:rPr lang="en-GB" sz="700">
                <a:solidFill>
                  <a:schemeClr val="dk1"/>
                </a:solidFill>
                <a:latin typeface="Montserrat"/>
                <a:ea typeface="Montserrat"/>
                <a:cs typeface="Montserrat"/>
                <a:sym typeface="Montserrat"/>
              </a:rPr>
              <a:t>Carpets &amp; Rugs</a:t>
            </a:r>
            <a:endParaRPr sz="700">
              <a:solidFill>
                <a:schemeClr val="dk1"/>
              </a:solidFill>
              <a:latin typeface="Montserrat"/>
              <a:ea typeface="Montserrat"/>
              <a:cs typeface="Montserrat"/>
              <a:sym typeface="Montserrat"/>
            </a:endParaRPr>
          </a:p>
          <a:p>
            <a:pPr indent="-98450" lvl="0" marL="144000" rtl="0" algn="l">
              <a:spcBef>
                <a:spcPts val="400"/>
              </a:spcBef>
              <a:spcAft>
                <a:spcPts val="0"/>
              </a:spcAft>
              <a:buClr>
                <a:schemeClr val="lt1"/>
              </a:buClr>
              <a:buSzPts val="700"/>
              <a:buFont typeface="Montserrat"/>
              <a:buChar char="●"/>
            </a:pPr>
            <a:r>
              <a:rPr lang="en-GB" sz="700">
                <a:solidFill>
                  <a:schemeClr val="dk1"/>
                </a:solidFill>
                <a:latin typeface="Montserrat"/>
                <a:ea typeface="Montserrat"/>
                <a:cs typeface="Montserrat"/>
                <a:sym typeface="Montserrat"/>
              </a:rPr>
              <a:t>Heating Updates</a:t>
            </a:r>
            <a:endParaRPr sz="700">
              <a:solidFill>
                <a:schemeClr val="dk1"/>
              </a:solidFill>
              <a:latin typeface="Montserrat"/>
              <a:ea typeface="Montserrat"/>
              <a:cs typeface="Montserrat"/>
              <a:sym typeface="Montserrat"/>
            </a:endParaRPr>
          </a:p>
          <a:p>
            <a:pPr indent="-98450" lvl="0" marL="144000" rtl="0" algn="l">
              <a:spcBef>
                <a:spcPts val="400"/>
              </a:spcBef>
              <a:spcAft>
                <a:spcPts val="0"/>
              </a:spcAft>
              <a:buClr>
                <a:schemeClr val="lt1"/>
              </a:buClr>
              <a:buSzPts val="700"/>
              <a:buFont typeface="Montserrat"/>
              <a:buChar char="●"/>
            </a:pPr>
            <a:r>
              <a:rPr lang="en-GB" sz="700">
                <a:solidFill>
                  <a:schemeClr val="dk1"/>
                </a:solidFill>
                <a:latin typeface="Montserrat"/>
                <a:ea typeface="Montserrat"/>
                <a:cs typeface="Montserrat"/>
                <a:sym typeface="Montserrat"/>
              </a:rPr>
              <a:t>Designing a Snug</a:t>
            </a:r>
            <a:endParaRPr sz="700">
              <a:solidFill>
                <a:schemeClr val="dk1"/>
              </a:solidFill>
              <a:latin typeface="Montserrat"/>
              <a:ea typeface="Montserrat"/>
              <a:cs typeface="Montserrat"/>
              <a:sym typeface="Montserrat"/>
            </a:endParaRPr>
          </a:p>
          <a:p>
            <a:pPr indent="-98450" lvl="0" marL="144000" rtl="0" algn="l">
              <a:spcBef>
                <a:spcPts val="400"/>
              </a:spcBef>
              <a:spcAft>
                <a:spcPts val="0"/>
              </a:spcAft>
              <a:buClr>
                <a:schemeClr val="lt1"/>
              </a:buClr>
              <a:buSzPts val="700"/>
              <a:buFont typeface="Montserrat"/>
              <a:buChar char="●"/>
            </a:pPr>
            <a:r>
              <a:rPr lang="en-GB" sz="700">
                <a:solidFill>
                  <a:schemeClr val="dk1"/>
                </a:solidFill>
                <a:latin typeface="Montserrat"/>
                <a:ea typeface="Montserrat"/>
                <a:cs typeface="Montserrat"/>
                <a:sym typeface="Montserrat"/>
              </a:rPr>
              <a:t>Autumn Decorating</a:t>
            </a:r>
            <a:endParaRPr sz="700">
              <a:solidFill>
                <a:schemeClr val="dk1"/>
              </a:solidFill>
              <a:latin typeface="Montserrat"/>
              <a:ea typeface="Montserrat"/>
              <a:cs typeface="Montserrat"/>
              <a:sym typeface="Montserrat"/>
            </a:endParaRPr>
          </a:p>
          <a:p>
            <a:pPr indent="-98450" lvl="0" marL="144000" rtl="0" algn="l">
              <a:spcBef>
                <a:spcPts val="400"/>
              </a:spcBef>
              <a:spcAft>
                <a:spcPts val="0"/>
              </a:spcAft>
              <a:buClr>
                <a:schemeClr val="lt1"/>
              </a:buClr>
              <a:buSzPts val="700"/>
              <a:buFont typeface="Montserrat"/>
              <a:buChar char="●"/>
            </a:pPr>
            <a:r>
              <a:rPr lang="en-GB" sz="700">
                <a:solidFill>
                  <a:schemeClr val="dk1"/>
                </a:solidFill>
                <a:latin typeface="Montserrat"/>
                <a:ea typeface="Montserrat"/>
                <a:cs typeface="Montserrat"/>
                <a:sym typeface="Montserrat"/>
              </a:rPr>
              <a:t>Buying an old home</a:t>
            </a:r>
            <a:endParaRPr sz="700">
              <a:solidFill>
                <a:schemeClr val="dk1"/>
              </a:solidFill>
              <a:latin typeface="Montserrat"/>
              <a:ea typeface="Montserrat"/>
              <a:cs typeface="Montserrat"/>
              <a:sym typeface="Montserrat"/>
            </a:endParaRPr>
          </a:p>
          <a:p>
            <a:pPr indent="0" lvl="0" marL="144000" rtl="0" algn="l">
              <a:spcBef>
                <a:spcPts val="400"/>
              </a:spcBef>
              <a:spcAft>
                <a:spcPts val="0"/>
              </a:spcAft>
              <a:buNone/>
            </a:pPr>
            <a:r>
              <a:t/>
            </a:r>
            <a:endParaRPr sz="700">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p103"/>
          <p:cNvPicPr preferRelativeResize="0"/>
          <p:nvPr/>
        </p:nvPicPr>
        <p:blipFill rotWithShape="1">
          <a:blip r:embed="rId3">
            <a:alphaModFix/>
          </a:blip>
          <a:srcRect b="31570" l="0" r="0" t="31570"/>
          <a:stretch/>
        </p:blipFill>
        <p:spPr>
          <a:xfrm>
            <a:off x="0" y="0"/>
            <a:ext cx="9144002" cy="5143501"/>
          </a:xfrm>
          <a:prstGeom prst="rect">
            <a:avLst/>
          </a:prstGeom>
          <a:noFill/>
          <a:ln>
            <a:noFill/>
          </a:ln>
        </p:spPr>
      </p:pic>
      <p:sp>
        <p:nvSpPr>
          <p:cNvPr id="808" name="Google Shape;808;p103"/>
          <p:cNvSpPr txBox="1"/>
          <p:nvPr>
            <p:ph idx="4294967295" type="title"/>
          </p:nvPr>
        </p:nvSpPr>
        <p:spPr>
          <a:xfrm>
            <a:off x="1230600" y="2202000"/>
            <a:ext cx="6682800" cy="1108200"/>
          </a:xfrm>
          <a:prstGeom prst="rect">
            <a:avLst/>
          </a:prstGeom>
        </p:spPr>
        <p:txBody>
          <a:bodyPr anchorCtr="0" anchor="t" bIns="0" lIns="0" spcFirstLastPara="1" rIns="0" wrap="square" tIns="0">
            <a:spAutoFit/>
          </a:bodyPr>
          <a:lstStyle/>
          <a:p>
            <a:pPr indent="0" lvl="0" marL="0" rtl="0" algn="ctr">
              <a:spcBef>
                <a:spcPts val="0"/>
              </a:spcBef>
              <a:spcAft>
                <a:spcPts val="0"/>
              </a:spcAft>
              <a:buSzPts val="990"/>
              <a:buNone/>
            </a:pPr>
            <a:r>
              <a:rPr b="0" lang="en-GB" sz="7200">
                <a:solidFill>
                  <a:schemeClr val="lt2"/>
                </a:solidFill>
                <a:latin typeface="Playfair Display"/>
                <a:ea typeface="Playfair Display"/>
                <a:cs typeface="Playfair Display"/>
                <a:sym typeface="Playfair Display"/>
              </a:rPr>
              <a:t>THANK YOU </a:t>
            </a:r>
            <a:endParaRPr b="0" sz="7200">
              <a:solidFill>
                <a:schemeClr val="lt2"/>
              </a:solidFill>
              <a:latin typeface="Playfair Display"/>
              <a:ea typeface="Playfair Display"/>
              <a:cs typeface="Playfair Display"/>
              <a:sym typeface="Playfair Display"/>
            </a:endParaRPr>
          </a:p>
        </p:txBody>
      </p:sp>
      <p:pic>
        <p:nvPicPr>
          <p:cNvPr id="809" name="Google Shape;809;p103"/>
          <p:cNvPicPr preferRelativeResize="0"/>
          <p:nvPr/>
        </p:nvPicPr>
        <p:blipFill>
          <a:blip r:embed="rId4">
            <a:alphaModFix/>
          </a:blip>
          <a:stretch>
            <a:fillRect/>
          </a:stretch>
        </p:blipFill>
        <p:spPr>
          <a:xfrm>
            <a:off x="3975263" y="1484500"/>
            <a:ext cx="1345874" cy="629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UTURE Theme LIGHT 2024">
  <a:themeElements>
    <a:clrScheme name="Simple Light">
      <a:dk1>
        <a:srgbClr val="03002C"/>
      </a:dk1>
      <a:lt1>
        <a:srgbClr val="A71930"/>
      </a:lt1>
      <a:dk2>
        <a:srgbClr val="CD3131"/>
      </a:dk2>
      <a:lt2>
        <a:srgbClr val="FFFFFF"/>
      </a:lt2>
      <a:accent1>
        <a:srgbClr val="011881"/>
      </a:accent1>
      <a:accent2>
        <a:srgbClr val="1300FF"/>
      </a:accent2>
      <a:accent3>
        <a:srgbClr val="FFFFFF"/>
      </a:accent3>
      <a:accent4>
        <a:srgbClr val="FF1B3D"/>
      </a:accent4>
      <a:accent5>
        <a:srgbClr val="C7C9CD"/>
      </a:accent5>
      <a:accent6>
        <a:srgbClr val="0CB55E"/>
      </a:accent6>
      <a:hlink>
        <a:srgbClr val="13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UTURE 2024 - Light Theme">
  <a:themeElements>
    <a:clrScheme name="Simple Light">
      <a:dk1>
        <a:srgbClr val="A71930"/>
      </a:dk1>
      <a:lt1>
        <a:srgbClr val="FFFFFF"/>
      </a:lt1>
      <a:dk2>
        <a:srgbClr val="03002C"/>
      </a:dk2>
      <a:lt2>
        <a:srgbClr val="000000"/>
      </a:lt2>
      <a:accent1>
        <a:srgbClr val="FF1B3D"/>
      </a:accent1>
      <a:accent2>
        <a:srgbClr val="1300FF"/>
      </a:accent2>
      <a:accent3>
        <a:srgbClr val="CD3131"/>
      </a:accent3>
      <a:accent4>
        <a:srgbClr val="011881"/>
      </a:accent4>
      <a:accent5>
        <a:srgbClr val="A7A9AC"/>
      </a:accent5>
      <a:accent6>
        <a:srgbClr val="C7C9CD"/>
      </a:accent6>
      <a:hlink>
        <a:srgbClr val="13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UTURE Theme LIGHT 2024">
  <a:themeElements>
    <a:clrScheme name="Simple Light">
      <a:dk1>
        <a:srgbClr val="03002C"/>
      </a:dk1>
      <a:lt1>
        <a:srgbClr val="A71930"/>
      </a:lt1>
      <a:dk2>
        <a:srgbClr val="CD3131"/>
      </a:dk2>
      <a:lt2>
        <a:srgbClr val="FFFFFF"/>
      </a:lt2>
      <a:accent1>
        <a:srgbClr val="011881"/>
      </a:accent1>
      <a:accent2>
        <a:srgbClr val="1300FF"/>
      </a:accent2>
      <a:accent3>
        <a:srgbClr val="FFFFFF"/>
      </a:accent3>
      <a:accent4>
        <a:srgbClr val="FF1B3D"/>
      </a:accent4>
      <a:accent5>
        <a:srgbClr val="C7C9CD"/>
      </a:accent5>
      <a:accent6>
        <a:srgbClr val="0CB55E"/>
      </a:accent6>
      <a:hlink>
        <a:srgbClr val="13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Future 2020">
  <a:themeElements>
    <a:clrScheme name="Office">
      <a:dk1>
        <a:srgbClr val="03002C"/>
      </a:dk1>
      <a:lt1>
        <a:srgbClr val="A71930"/>
      </a:lt1>
      <a:dk2>
        <a:srgbClr val="CD3131"/>
      </a:dk2>
      <a:lt2>
        <a:srgbClr val="F1EBD7"/>
      </a:lt2>
      <a:accent1>
        <a:srgbClr val="120B77"/>
      </a:accent1>
      <a:accent2>
        <a:srgbClr val="439E0F"/>
      </a:accent2>
      <a:accent3>
        <a:srgbClr val="FFFFFF"/>
      </a:accent3>
      <a:accent4>
        <a:srgbClr val="556271"/>
      </a:accent4>
      <a:accent5>
        <a:srgbClr val="7B8898"/>
      </a:accent5>
      <a:accent6>
        <a:srgbClr val="354961"/>
      </a:accent6>
      <a:hlink>
        <a:srgbClr val="439E0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